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7" r:id="rId4"/>
    <p:sldId id="27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3DE-7DBA-4CCB-ADFC-AB6605C345EC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D5B8CB6-91A2-4667-89B0-205D014C4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3DE-7DBA-4CCB-ADFC-AB6605C345EC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8CB6-91A2-4667-89B0-205D014C4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3DE-7DBA-4CCB-ADFC-AB6605C345EC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8CB6-91A2-4667-89B0-205D014C4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3DE-7DBA-4CCB-ADFC-AB6605C345EC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D5B8CB6-91A2-4667-89B0-205D014C4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3DE-7DBA-4CCB-ADFC-AB6605C345EC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8CB6-91A2-4667-89B0-205D014C453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3DE-7DBA-4CCB-ADFC-AB6605C345EC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8CB6-91A2-4667-89B0-205D014C4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3DE-7DBA-4CCB-ADFC-AB6605C345EC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D5B8CB6-91A2-4667-89B0-205D014C453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3DE-7DBA-4CCB-ADFC-AB6605C345EC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8CB6-91A2-4667-89B0-205D014C4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3DE-7DBA-4CCB-ADFC-AB6605C345EC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8CB6-91A2-4667-89B0-205D014C4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3DE-7DBA-4CCB-ADFC-AB6605C345EC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8CB6-91A2-4667-89B0-205D014C4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3DE-7DBA-4CCB-ADFC-AB6605C345EC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B8CB6-91A2-4667-89B0-205D014C453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76C3DE-7DBA-4CCB-ADFC-AB6605C345EC}" type="datetimeFigureOut">
              <a:rPr lang="ru-RU" smtClean="0"/>
              <a:t>18.02.2023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D5B8CB6-91A2-4667-89B0-205D014C453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9" y="0"/>
            <a:ext cx="911968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История солдатской ложки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077072"/>
            <a:ext cx="3763144" cy="129959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ученики 4 «в» класса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Лысикова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99783" y="683404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Эртильская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 с УИОП»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70322" y="5661247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Эртиль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2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41"/>
            <a:ext cx="9144000" cy="68762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08032" cy="74672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cs typeface="Times New Roman" panose="02020603050405020304" pitchFamily="18" charset="0"/>
              </a:rPr>
              <a:t>Цель проекта:</a:t>
            </a:r>
            <a:endParaRPr lang="ru-RU" sz="6000" dirty="0"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556792"/>
            <a:ext cx="74359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историю военной реликвии, хранящейся в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Эртильском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краеведческом музее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111337"/>
            <a:ext cx="3248760" cy="205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38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9" y="0"/>
            <a:ext cx="9119681" cy="6858000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11560" y="620688"/>
            <a:ext cx="8136904" cy="5459437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данной работы состоит в том, чтобы сохранить память о тех страшных годах  через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вещи, найденные на войне. Мы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правнуки этих великих людей, которые подарили нам мирное небо, должны помнить свои корни, историю своей страны. Ведь без прошлого нет настоящего!</a:t>
            </a:r>
          </a:p>
        </p:txBody>
      </p:sp>
    </p:spTree>
    <p:extLst>
      <p:ext uri="{BB962C8B-B14F-4D97-AF65-F5344CB8AC3E}">
        <p14:creationId xmlns:p14="http://schemas.microsoft.com/office/powerpoint/2010/main" val="390785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17" y="0"/>
            <a:ext cx="911968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7" t="6546" r="6768" b="24803"/>
          <a:stretch/>
        </p:blipFill>
        <p:spPr>
          <a:xfrm rot="10800000">
            <a:off x="1350234" y="1340768"/>
            <a:ext cx="6264067" cy="383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7349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331</TotalTime>
  <Words>93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История солдатской ложки</vt:lpstr>
      <vt:lpstr>Цель проекта: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</dc:title>
  <dc:creator>Ирина</dc:creator>
  <cp:lastModifiedBy>Ирина</cp:lastModifiedBy>
  <cp:revision>25</cp:revision>
  <dcterms:created xsi:type="dcterms:W3CDTF">2022-04-10T06:50:18Z</dcterms:created>
  <dcterms:modified xsi:type="dcterms:W3CDTF">2023-02-18T09:20:53Z</dcterms:modified>
</cp:coreProperties>
</file>