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8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5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5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76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3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28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9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2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83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8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05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7AFA2-F774-4A2E-92B3-37E60D5AFA6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6EC54-2C33-4DA7-B321-BD4E211EA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64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2" y="1814945"/>
            <a:ext cx="12114538" cy="504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лако 4"/>
          <p:cNvSpPr/>
          <p:nvPr/>
        </p:nvSpPr>
        <p:spPr>
          <a:xfrm>
            <a:off x="1094509" y="-90055"/>
            <a:ext cx="7675418" cy="333894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524000" y="651164"/>
            <a:ext cx="8728364" cy="3200400"/>
          </a:xfrm>
          <a:prstGeom prst="cloudCallout">
            <a:avLst>
              <a:gd name="adj1" fmla="val 54723"/>
              <a:gd name="adj2" fmla="val 542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К школе готов?</a:t>
            </a:r>
          </a:p>
        </p:txBody>
      </p:sp>
    </p:spTree>
    <p:extLst>
      <p:ext uri="{BB962C8B-B14F-4D97-AF65-F5344CB8AC3E}">
        <p14:creationId xmlns:p14="http://schemas.microsoft.com/office/powerpoint/2010/main" val="151920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числовым рядом: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1 2 3 4 5 6 7 8 9 10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364" y="3339883"/>
            <a:ext cx="5446493" cy="283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4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Сравнение чисел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8041"/>
            <a:ext cx="757806" cy="909035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063" y="1828041"/>
            <a:ext cx="757806" cy="909035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926" y="1844018"/>
            <a:ext cx="757806" cy="909035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234" y="1892179"/>
            <a:ext cx="757806" cy="9090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03" y="1796164"/>
            <a:ext cx="1349829" cy="10123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245" y="1828041"/>
            <a:ext cx="1349829" cy="10123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761" y="1820474"/>
            <a:ext cx="1349829" cy="10123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738" y="1792349"/>
            <a:ext cx="1349829" cy="10123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045" y="1716310"/>
            <a:ext cx="1349829" cy="10123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0"/>
          <a:stretch/>
        </p:blipFill>
        <p:spPr>
          <a:xfrm rot="3473818">
            <a:off x="520760" y="2824315"/>
            <a:ext cx="1168856" cy="161511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0"/>
          <a:stretch/>
        </p:blipFill>
        <p:spPr>
          <a:xfrm rot="3473818">
            <a:off x="1833870" y="2809113"/>
            <a:ext cx="1168856" cy="161511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0"/>
          <a:stretch/>
        </p:blipFill>
        <p:spPr>
          <a:xfrm rot="3473818">
            <a:off x="3170123" y="2909837"/>
            <a:ext cx="1168856" cy="161511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302" y="3008768"/>
            <a:ext cx="1383772" cy="131759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074" y="2973076"/>
            <a:ext cx="1383772" cy="131759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276" y="2973076"/>
            <a:ext cx="1383772" cy="131759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0"/>
          <a:stretch/>
        </p:blipFill>
        <p:spPr>
          <a:xfrm rot="3473818">
            <a:off x="4224194" y="2957093"/>
            <a:ext cx="1168856" cy="1615114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1177906" y="4290668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5</a:t>
            </a:r>
            <a:endParaRPr lang="ru-RU" sz="6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243903" y="4265783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6</a:t>
            </a:r>
            <a:endParaRPr lang="ru-RU" sz="6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196462" y="5535699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6</a:t>
            </a:r>
            <a:endParaRPr lang="ru-RU" sz="66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279089" y="5555457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8</a:t>
            </a:r>
            <a:endParaRPr lang="ru-RU" sz="6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424976" y="4349290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8</a:t>
            </a:r>
            <a:endParaRPr lang="ru-RU" sz="66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9456088" y="4354427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9</a:t>
            </a:r>
            <a:endParaRPr lang="ru-RU" sz="66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424976" y="5600641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456088" y="5600641"/>
            <a:ext cx="994667" cy="1117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34" name="Овал 33"/>
          <p:cNvSpPr/>
          <p:nvPr/>
        </p:nvSpPr>
        <p:spPr>
          <a:xfrm>
            <a:off x="4499429" y="1892179"/>
            <a:ext cx="1059542" cy="94823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603219" y="3142553"/>
            <a:ext cx="1059542" cy="94823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303942" y="4488917"/>
            <a:ext cx="839166" cy="8099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348965" y="5634244"/>
            <a:ext cx="839166" cy="8099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8547377" y="4428362"/>
            <a:ext cx="839166" cy="8099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8547377" y="5729888"/>
            <a:ext cx="839166" cy="8099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04" y="4088820"/>
            <a:ext cx="2642856" cy="26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8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33" y="692727"/>
            <a:ext cx="11078986" cy="5860473"/>
          </a:xfrm>
        </p:spPr>
      </p:pic>
    </p:spTree>
    <p:extLst>
      <p:ext uri="{BB962C8B-B14F-4D97-AF65-F5344CB8AC3E}">
        <p14:creationId xmlns:p14="http://schemas.microsoft.com/office/powerpoint/2010/main" val="367648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982" y="378980"/>
            <a:ext cx="10515600" cy="1325563"/>
          </a:xfrm>
        </p:spPr>
        <p:txBody>
          <a:bodyPr/>
          <a:lstStyle/>
          <a:p>
            <a:r>
              <a:rPr lang="ru-RU" dirty="0" smtClean="0"/>
              <a:t>Найди лишнюю фигуру: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7453" y="4045527"/>
            <a:ext cx="1856509" cy="1717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84817" y="1773381"/>
            <a:ext cx="678874" cy="8589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252363" y="4114800"/>
            <a:ext cx="928254" cy="1717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5126" y="1704109"/>
            <a:ext cx="2992583" cy="1717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790709" y="1302328"/>
            <a:ext cx="1925781" cy="19950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59037" y="3920836"/>
            <a:ext cx="1184564" cy="13161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627418" y="1773380"/>
            <a:ext cx="803564" cy="152400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28509" y="3144982"/>
            <a:ext cx="2362199" cy="295794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4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982" y="378980"/>
            <a:ext cx="10515600" cy="1325563"/>
          </a:xfrm>
        </p:spPr>
        <p:txBody>
          <a:bodyPr/>
          <a:lstStyle/>
          <a:p>
            <a:r>
              <a:rPr lang="ru-RU" dirty="0" smtClean="0"/>
              <a:t>Найди лишнюю фигуру: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7453" y="4045527"/>
            <a:ext cx="1856509" cy="17179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84817" y="1773381"/>
            <a:ext cx="678874" cy="8589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252363" y="4114800"/>
            <a:ext cx="928254" cy="1717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5126" y="1704109"/>
            <a:ext cx="2992583" cy="17179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627417" y="1773380"/>
            <a:ext cx="1302327" cy="18980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29200" y="4197927"/>
            <a:ext cx="4433455" cy="17179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631383" y="1343889"/>
            <a:ext cx="2085108" cy="207818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982" y="378980"/>
            <a:ext cx="10515600" cy="1325563"/>
          </a:xfrm>
        </p:spPr>
        <p:txBody>
          <a:bodyPr/>
          <a:lstStyle/>
          <a:p>
            <a:r>
              <a:rPr lang="ru-RU" dirty="0" smtClean="0"/>
              <a:t>Найди лишнюю фигуру: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6580" y="1773381"/>
            <a:ext cx="1856509" cy="17179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333998" y="4461163"/>
            <a:ext cx="1856509" cy="17179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87234" y="4087090"/>
            <a:ext cx="1856509" cy="17179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28652" y="1773381"/>
            <a:ext cx="1856509" cy="17179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703128" y="2604650"/>
            <a:ext cx="2604652" cy="254923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2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41</Words>
  <Application>Microsoft Office PowerPoint</Application>
  <PresentationFormat>Произвольный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Работа с числовым рядом:</vt:lpstr>
      <vt:lpstr>Сравнение чисел</vt:lpstr>
      <vt:lpstr>Презентация PowerPoint</vt:lpstr>
      <vt:lpstr>Найди лишнюю фигуру:</vt:lpstr>
      <vt:lpstr>Найди лишнюю фигуру:</vt:lpstr>
      <vt:lpstr>Найди лишнюю фигуру: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Admin</cp:lastModifiedBy>
  <cp:revision>19</cp:revision>
  <dcterms:created xsi:type="dcterms:W3CDTF">2022-01-12T06:03:06Z</dcterms:created>
  <dcterms:modified xsi:type="dcterms:W3CDTF">2022-03-30T09:12:52Z</dcterms:modified>
</cp:coreProperties>
</file>