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74" r:id="rId4"/>
    <p:sldId id="258" r:id="rId5"/>
    <p:sldId id="263" r:id="rId6"/>
    <p:sldId id="260" r:id="rId7"/>
    <p:sldId id="259" r:id="rId8"/>
    <p:sldId id="262" r:id="rId9"/>
    <p:sldId id="268" r:id="rId10"/>
    <p:sldId id="264" r:id="rId11"/>
    <p:sldId id="265" r:id="rId12"/>
    <p:sldId id="261" r:id="rId13"/>
    <p:sldId id="267" r:id="rId14"/>
    <p:sldId id="270" r:id="rId15"/>
    <p:sldId id="272" r:id="rId16"/>
    <p:sldId id="269" r:id="rId17"/>
    <p:sldId id="271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2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1142984"/>
            <a:ext cx="64903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Использование координационной  лестницы  для развития двигательных качеств на занятиях физической культурой  с детьми старшего дошкольного возраста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7356" y="4214818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Подготовила: Ольга Юрьевна Лунева </a:t>
            </a:r>
          </a:p>
          <a:p>
            <a:pPr algn="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инструктор по физической культуре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3500438"/>
            <a:ext cx="3913400" cy="27003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4"/>
          <p:cNvSpPr txBox="1"/>
          <p:nvPr/>
        </p:nvSpPr>
        <p:spPr>
          <a:xfrm>
            <a:off x="3062656" y="91179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Ведение мяча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714356"/>
            <a:ext cx="4226400" cy="251816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489" y="951800"/>
            <a:ext cx="2670478" cy="474093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6143636" y="5715016"/>
            <a:ext cx="2457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Индивидуальная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3649320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351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290"/>
            <a:ext cx="3089982" cy="52233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4"/>
          <p:cNvSpPr txBox="1"/>
          <p:nvPr/>
        </p:nvSpPr>
        <p:spPr>
          <a:xfrm>
            <a:off x="1691680" y="59211"/>
            <a:ext cx="6576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«Дружные пары»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921275"/>
            <a:ext cx="3240360" cy="575264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805588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65" y="273715"/>
            <a:ext cx="4032448" cy="302433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80" y="3596000"/>
            <a:ext cx="4130065" cy="309754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Box 6"/>
          <p:cNvSpPr txBox="1"/>
          <p:nvPr/>
        </p:nvSpPr>
        <p:spPr>
          <a:xfrm>
            <a:off x="4553978" y="1085316"/>
            <a:ext cx="4479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В здоровом теле – здоровый дух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758" y="3596000"/>
            <a:ext cx="4063834" cy="304787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907874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24" y="1064411"/>
            <a:ext cx="4073018" cy="30547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29000"/>
            <a:ext cx="4091945" cy="306895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Box 6"/>
          <p:cNvSpPr txBox="1"/>
          <p:nvPr/>
        </p:nvSpPr>
        <p:spPr>
          <a:xfrm>
            <a:off x="5548819" y="2961213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Попади в цель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30967" y="193373"/>
            <a:ext cx="4431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Упражнения на метание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0795" y="4263231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Сбей кеглю</a:t>
            </a:r>
          </a:p>
        </p:txBody>
      </p:sp>
    </p:spTree>
    <p:extLst>
      <p:ext uri="{BB962C8B-B14F-4D97-AF65-F5344CB8AC3E}">
        <p14:creationId xmlns:p14="http://schemas.microsoft.com/office/powerpoint/2010/main" val="334750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789040" cy="378904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320284" cy="324021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4"/>
          <p:cNvSpPr txBox="1"/>
          <p:nvPr/>
        </p:nvSpPr>
        <p:spPr>
          <a:xfrm>
            <a:off x="1259632" y="146954"/>
            <a:ext cx="7116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Игровое упражнение «Быстро поставь»</a:t>
            </a:r>
          </a:p>
        </p:txBody>
      </p:sp>
    </p:spTree>
    <p:extLst>
      <p:ext uri="{BB962C8B-B14F-4D97-AF65-F5344CB8AC3E}">
        <p14:creationId xmlns:p14="http://schemas.microsoft.com/office/powerpoint/2010/main" val="1280075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455" y="214290"/>
            <a:ext cx="8588825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Подвижные игры для развития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ориентировки в пространстве, координации</a:t>
            </a:r>
          </a:p>
          <a:p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«По местам»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«Передай мяча»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«Повтори за мной»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«Мы веселые ребята»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«Пустое место»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«Метко в цель»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«Стоп»</a:t>
            </a:r>
          </a:p>
          <a:p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48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5" y="-149798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79625"/>
            <a:ext cx="4032448" cy="302433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027" y="3279202"/>
            <a:ext cx="4084238" cy="306317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1672735" y="348029"/>
            <a:ext cx="7051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Подвижная игра «Займи пустое место»</a:t>
            </a:r>
          </a:p>
        </p:txBody>
      </p:sp>
    </p:spTree>
    <p:extLst>
      <p:ext uri="{BB962C8B-B14F-4D97-AF65-F5344CB8AC3E}">
        <p14:creationId xmlns:p14="http://schemas.microsoft.com/office/powerpoint/2010/main" val="2880714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1285859"/>
            <a:ext cx="5476912" cy="410768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4"/>
          <p:cNvSpPr txBox="1"/>
          <p:nvPr/>
        </p:nvSpPr>
        <p:spPr>
          <a:xfrm>
            <a:off x="2402901" y="318061"/>
            <a:ext cx="4589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Праздник Гимнастики</a:t>
            </a:r>
          </a:p>
        </p:txBody>
      </p:sp>
    </p:spTree>
    <p:extLst>
      <p:ext uri="{BB962C8B-B14F-4D97-AF65-F5344CB8AC3E}">
        <p14:creationId xmlns:p14="http://schemas.microsoft.com/office/powerpoint/2010/main" val="59284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Вывод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Использование координационной лестницы является эффективным средством для развития двигательных качеств,  таких, как координация, быстрота, прыгучесть, которые необходимы для детей дошкольного возраста. Ежедневные занятия на лестнице, правильно подобранные упражнения и их дозировка, позволит воспитанникам  улучшить координацию движений, а также повысить скорость движения в подвижных играх и ориентировку в пространстве.</a:t>
            </a:r>
          </a:p>
          <a:p>
            <a:pPr algn="just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/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/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337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173852"/>
            <a:ext cx="56412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07133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3" y="500042"/>
            <a:ext cx="87154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Цель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: развитие у детей старшего дошкольного возраста координации движений, ориентировки в пространстве, прыгучести. 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Задачи: </a:t>
            </a: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Упражнять в ходьбе, прыжках, беге в ограниченном пространстве</a:t>
            </a: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Развивать физические качества</a:t>
            </a:r>
          </a:p>
          <a:p>
            <a:pPr marL="514350" indent="-514350">
              <a:buAutoNum type="arabicPeriod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cs typeface="Times New Roman" pitchFamily="18" charset="0"/>
              </a:rPr>
              <a:t>Укреплять свое здоровье, воспитывать интерес к занятиям физической культурой</a:t>
            </a:r>
          </a:p>
          <a:p>
            <a:pPr marL="514350" indent="-514350"/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14290"/>
            <a:ext cx="817243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Применение координационной лестницы: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в организованной образовательной деятельности;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в свободной двигательной деятельности;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для индивидуальной работы с детьми;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в спортивных соревнованиях, развлечениях.</a:t>
            </a:r>
          </a:p>
        </p:txBody>
      </p:sp>
      <p:pic>
        <p:nvPicPr>
          <p:cNvPr id="5" name="Рисунок 4" descr="IMG_59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24" y="4286256"/>
            <a:ext cx="3428992" cy="2571744"/>
          </a:xfrm>
          <a:prstGeom prst="rect">
            <a:avLst/>
          </a:prstGeom>
        </p:spPr>
      </p:pic>
      <p:pic>
        <p:nvPicPr>
          <p:cNvPr id="6" name="Рисунок 5" descr="IMG_526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4286256"/>
            <a:ext cx="2204372" cy="2571744"/>
          </a:xfrm>
          <a:prstGeom prst="rect">
            <a:avLst/>
          </a:prstGeom>
        </p:spPr>
      </p:pic>
      <p:pic>
        <p:nvPicPr>
          <p:cNvPr id="7" name="Рисунок 6" descr="IMG_596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478" y="4286256"/>
            <a:ext cx="3238522" cy="257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37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3" y="214290"/>
            <a:ext cx="864399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Рекомендации по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работе на координационной лестнице</a:t>
            </a:r>
          </a:p>
          <a:p>
            <a:pPr algn="just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-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обязательная разминка перед выполнением упражнений;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не заступать на планки лестницы;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коррекция осанки;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соблюдение дистанции (3-4 клетки);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избегать утомления ребенка;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лесенку располагать так, чтобы было свободное пространство по бокам и с обоих концов;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 с помощью упражнений для рук, использовать инвентарь.</a:t>
            </a: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>
              <a:buFontTx/>
              <a:buChar char="-"/>
            </a:pP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/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426" y="180452"/>
            <a:ext cx="3836006" cy="287700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4540185" y="240919"/>
            <a:ext cx="482889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2609" y="1204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008" y="3501008"/>
            <a:ext cx="3976138" cy="298210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46" y="529090"/>
            <a:ext cx="3008950" cy="479518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78685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5760"/>
            <a:ext cx="4145952" cy="31812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046" y="176476"/>
            <a:ext cx="4211960" cy="315897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TextBox 7"/>
          <p:cNvSpPr txBox="1"/>
          <p:nvPr/>
        </p:nvSpPr>
        <p:spPr>
          <a:xfrm>
            <a:off x="1187624" y="175760"/>
            <a:ext cx="2082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Ходьба на носках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4127" y="175760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Ходьба на пятках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3500438"/>
            <a:ext cx="4065600" cy="3049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2714612" y="3500438"/>
            <a:ext cx="3810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Ходьба с высоким подниманием колен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фото лесенки\IMG_57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66" y="220426"/>
            <a:ext cx="4143404" cy="310755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 descr="E:\фото лесенки\IMG_54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357562"/>
            <a:ext cx="4429156" cy="332186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TextBox 7"/>
          <p:cNvSpPr txBox="1"/>
          <p:nvPr/>
        </p:nvSpPr>
        <p:spPr>
          <a:xfrm>
            <a:off x="4999214" y="2885630"/>
            <a:ext cx="37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Прыжки га двух ногах по схеме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3424240"/>
            <a:ext cx="4571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765" y="3285740"/>
            <a:ext cx="4442242" cy="92333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Прыжки правым боком, каждый раз 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наступая в ячейки поочерёдно правой и 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левой ногой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98130"/>
            <a:ext cx="3347864" cy="251089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670759"/>
            <a:ext cx="2988840" cy="22416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326253"/>
            <a:ext cx="3563540" cy="267265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899592" y="1145243"/>
            <a:ext cx="2122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</a:rPr>
              <a:t>«Классики»</a:t>
            </a:r>
          </a:p>
        </p:txBody>
      </p:sp>
    </p:spTree>
    <p:extLst>
      <p:ext uri="{BB962C8B-B14F-4D97-AF65-F5344CB8AC3E}">
        <p14:creationId xmlns:p14="http://schemas.microsoft.com/office/powerpoint/2010/main" val="2433328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9157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FF0000"/>
              </a:solidFill>
              <a:latin typeface="Liberation Serif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8640"/>
            <a:ext cx="3949522" cy="222469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87" y="2490525"/>
            <a:ext cx="4275413" cy="240826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67332"/>
            <a:ext cx="3600883" cy="27006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145962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1058</TotalTime>
  <Words>333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Liberation Serif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94</cp:revision>
  <dcterms:modified xsi:type="dcterms:W3CDTF">2023-02-18T08:50:18Z</dcterms:modified>
</cp:coreProperties>
</file>