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4" r:id="rId2"/>
    <p:sldId id="258" r:id="rId3"/>
    <p:sldId id="265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21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4"/>
          <p:cNvSpPr>
            <a:spLocks noGrp="1"/>
          </p:cNvSpPr>
          <p:nvPr>
            <p:ph sz="quarter" idx="1"/>
          </p:nvPr>
        </p:nvSpPr>
        <p:spPr>
          <a:xfrm>
            <a:off x="611560" y="476250"/>
            <a:ext cx="8075240" cy="5833070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3200" b="1" dirty="0"/>
          </a:p>
          <a:p>
            <a:pPr algn="ctr">
              <a:buNone/>
            </a:pPr>
            <a:endParaRPr lang="ru-RU" sz="3200" b="1" dirty="0"/>
          </a:p>
          <a:p>
            <a:pPr algn="ctr">
              <a:buNone/>
            </a:pPr>
            <a:r>
              <a:rPr lang="ru-RU" sz="8000" b="1" dirty="0">
                <a:solidFill>
                  <a:srgbClr val="002060"/>
                </a:solidFill>
              </a:rPr>
              <a:t>«Формирование познавательных способностей </a:t>
            </a:r>
          </a:p>
          <a:p>
            <a:pPr algn="ctr">
              <a:buNone/>
            </a:pPr>
            <a:r>
              <a:rPr lang="ru-RU" sz="8000" b="1" dirty="0">
                <a:solidFill>
                  <a:srgbClr val="002060"/>
                </a:solidFill>
              </a:rPr>
              <a:t>от 0 до 7 лет»</a:t>
            </a:r>
          </a:p>
          <a:p>
            <a:pPr algn="ctr">
              <a:buNone/>
            </a:pP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Кристева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Н.П.</a:t>
            </a:r>
          </a:p>
          <a:p>
            <a:pPr marL="0" indent="0" algn="r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Учитель-дефектолог</a:t>
            </a:r>
          </a:p>
          <a:p>
            <a:pPr marL="0" indent="0" algn="r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Школа 2083</a:t>
            </a:r>
          </a:p>
          <a:p>
            <a:pPr marL="0" indent="0" algn="r">
              <a:buNone/>
            </a:pPr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г.</a:t>
            </a:r>
          </a:p>
          <a:p>
            <a:pPr marL="0" indent="0" algn="r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1000" dirty="0"/>
          </a:p>
        </p:txBody>
      </p:sp>
      <p:pic>
        <p:nvPicPr>
          <p:cNvPr id="2" name="Picture 3" descr="C:\Users\harta\Desktop\1384513578_zhutkie-eksperimenty-6.jpg">
            <a:extLst>
              <a:ext uri="{FF2B5EF4-FFF2-40B4-BE49-F238E27FC236}">
                <a16:creationId xmlns:a16="http://schemas.microsoft.com/office/drawing/2014/main" id="{E1C30EE9-E72F-5887-6CC4-140970C63C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276872"/>
            <a:ext cx="3960440" cy="31683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ru-RU" i="1" dirty="0"/>
              <a:t>Познавательные способности</a:t>
            </a:r>
            <a:r>
              <a:rPr lang="ru-RU" dirty="0"/>
              <a:t> — свойства интеллекта, которые обнаруживают себя при решении проблем (задач). </a:t>
            </a:r>
          </a:p>
          <a:p>
            <a:pPr>
              <a:buNone/>
            </a:pPr>
            <a:r>
              <a:rPr lang="ru-RU" dirty="0"/>
              <a:t>Или это особенности (свойства) взаимодействия кратковременной памяти , долговременной памяти  и сознания в процессе решения задачи .</a:t>
            </a:r>
          </a:p>
          <a:p>
            <a:pPr>
              <a:buNone/>
            </a:pPr>
            <a:r>
              <a:rPr lang="ru-RU" dirty="0"/>
              <a:t> По Канту выделяют три основные способности человека к познанию: чувственность, рассудок и разум.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 descr="C:\Users\harta\Desktop\pozs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861048"/>
            <a:ext cx="4286250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404664"/>
            <a:ext cx="7772400" cy="5831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/>
              <a:t>Развитие способностей — сложный процесс. Оно не сводится лишь к количественному их росту. В процессе развития происходит  качественная перестройка способностей. Как подчеркивает С. Л. Рубинштейн , развитие способностей совершается по спирали: реализующиеся возможности, которые представляют способность одного уровня, открывают возможности для дальнейшего развития, для развития способностей более высокого уровня. В детском возрасте начинают формироваться познавательные, некоторые специальные, практические способности.</a:t>
            </a:r>
            <a:br>
              <a:rPr lang="ru-RU" sz="1800" dirty="0"/>
            </a:br>
            <a:r>
              <a:rPr lang="ru-RU" sz="1800" dirty="0"/>
              <a:t>Познавательные (когнитивные) способности включают в себя как сенсорные способности (восприятие предметов и их внешних свойств), так и интеллектуальные, обеспечивающие относительно легкое и продуктивное овладение знаниями, сущностью предметов и явлений окружающего мира.</a:t>
            </a:r>
            <a:br>
              <a:rPr lang="ru-RU" sz="1900" dirty="0"/>
            </a:br>
            <a:endParaRPr lang="ru-RU" sz="1900" dirty="0"/>
          </a:p>
        </p:txBody>
      </p:sp>
      <p:pic>
        <p:nvPicPr>
          <p:cNvPr id="1026" name="Picture 2" descr="C:\Users\harta\Desktop\ba0036a643fcf3d9f669a3f52bb3836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293096"/>
            <a:ext cx="3382367" cy="2276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Рождение и первый год жизни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2400" dirty="0"/>
              <a:t>Сразу после рождения на ребенка обрушиваются внешние воздействия(гравитация, свет, звуки, прикосновения и т.д.)- информационный перепад. Этот поток требует переработки.  После первой недели жизни ребенок приобретает возможность пассивно принимать, «фиксировать» поступающую зрительную, слуховую, тактильную  информацию, следить за ней глазами и головой.  Первый год жизни - период активного </a:t>
            </a:r>
            <a:r>
              <a:rPr lang="ru-RU" sz="2400" dirty="0" err="1"/>
              <a:t>взаимодейстивия</a:t>
            </a:r>
            <a:r>
              <a:rPr lang="ru-RU" sz="2400" dirty="0"/>
              <a:t> с окружающим миром . Ориентируясь в окружающей действительности интересуется не только тем, «что такое», но и «что с этим можно делать».</a:t>
            </a:r>
          </a:p>
          <a:p>
            <a:pPr>
              <a:buNone/>
            </a:pPr>
            <a:r>
              <a:rPr lang="ru-RU" sz="2400" dirty="0"/>
              <a:t>  Важно  становление тонкого пространственного восприятия положения кисти и пальцев (грубая чувствительность), кожной (поверхностной) чувствительности пальцев, кот. обеспечивает восприятие  свойств :форма, вес, температура, твердость, мягкость, характер поверхности.</a:t>
            </a:r>
          </a:p>
          <a:p>
            <a:pPr>
              <a:buNone/>
            </a:pPr>
            <a:r>
              <a:rPr lang="ru-RU" sz="2400" dirty="0"/>
              <a:t>Развитие зрительного восприятия. Образы предметов и событий используются в различных целях: для сравнения с новым впечатлением, для группировки в классы, для мысленного конструирования.</a:t>
            </a:r>
          </a:p>
          <a:p>
            <a:pPr>
              <a:buNone/>
            </a:pPr>
            <a:r>
              <a:rPr lang="ru-RU" sz="2400" dirty="0"/>
              <a:t>Развитие слухового восприятия. Постепенно развивается внимание к звукам, способность к </a:t>
            </a:r>
            <a:r>
              <a:rPr lang="ru-RU" sz="2400" dirty="0" err="1"/>
              <a:t>лакализации</a:t>
            </a:r>
            <a:r>
              <a:rPr lang="ru-RU" sz="2400" dirty="0"/>
              <a:t> источника звука.</a:t>
            </a:r>
          </a:p>
          <a:p>
            <a:pPr>
              <a:buNone/>
            </a:pPr>
            <a:r>
              <a:rPr lang="ru-RU" sz="2400" dirty="0"/>
              <a:t>Развитие общения. Способен удерживать полученные впечатления в памяти, запоминает события, повторяющиеся каждый день, их жестовые и словесные обозначения. Понимает обращенную речь.</a:t>
            </a:r>
          </a:p>
          <a:p>
            <a:pPr>
              <a:buNone/>
            </a:pPr>
            <a:r>
              <a:rPr lang="ru-RU" sz="2400" dirty="0"/>
              <a:t>Развитие мышления. Может дотянуться до интересующего предмета, привлечь внимание взрослых. Появляется ожидание повторяющихся событий. Включение рабочей памяти(образы убранных из  поля зрения предметов продолжают существовать). </a:t>
            </a:r>
          </a:p>
          <a:p>
            <a:pPr>
              <a:buNone/>
            </a:pPr>
            <a:r>
              <a:rPr lang="ru-RU" sz="2400" dirty="0"/>
              <a:t>Важным для развития интеллекта является способность</a:t>
            </a:r>
          </a:p>
          <a:p>
            <a:pPr>
              <a:buNone/>
            </a:pPr>
            <a:r>
              <a:rPr lang="ru-RU" sz="2400" dirty="0"/>
              <a:t> подражать.</a:t>
            </a:r>
          </a:p>
          <a:p>
            <a:pPr>
              <a:buNone/>
            </a:pPr>
            <a:r>
              <a:rPr lang="ru-RU" sz="2400" dirty="0"/>
              <a:t> Происходит знакомство с нормами поведения.</a:t>
            </a:r>
          </a:p>
        </p:txBody>
      </p:sp>
      <p:pic>
        <p:nvPicPr>
          <p:cNvPr id="1026" name="Picture 2" descr="C:\Users\harta\Desktop\1361134453_usa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365104"/>
            <a:ext cx="3600400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Второй и третий год </a:t>
            </a:r>
            <a:br>
              <a:rPr lang="ru-RU" dirty="0"/>
            </a:br>
            <a:r>
              <a:rPr lang="ru-RU" dirty="0"/>
              <a:t>жизни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8229600" cy="52565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200" dirty="0"/>
              <a:t>Предметная деятельность способствует развитию двигательной сферы ребенка,</a:t>
            </a:r>
          </a:p>
          <a:p>
            <a:pPr>
              <a:buNone/>
            </a:pPr>
            <a:r>
              <a:rPr lang="ru-RU" sz="1200" dirty="0"/>
              <a:t> движений рук, мышления, зрительного, слухового, тактильного восприятия,</a:t>
            </a:r>
          </a:p>
          <a:p>
            <a:pPr>
              <a:buNone/>
            </a:pPr>
            <a:r>
              <a:rPr lang="ru-RU" sz="1200" dirty="0"/>
              <a:t> конструирования.</a:t>
            </a:r>
          </a:p>
          <a:p>
            <a:pPr>
              <a:buNone/>
            </a:pPr>
            <a:r>
              <a:rPr lang="ru-RU" sz="1200" dirty="0"/>
              <a:t>Основной характеристикой формирования произвольных действий является</a:t>
            </a:r>
          </a:p>
          <a:p>
            <a:pPr>
              <a:buNone/>
            </a:pPr>
            <a:r>
              <a:rPr lang="ru-RU" sz="1200" dirty="0"/>
              <a:t> осознанность. Восприятие развивается раньше других функций.</a:t>
            </a:r>
          </a:p>
          <a:p>
            <a:pPr>
              <a:buNone/>
            </a:pPr>
            <a:r>
              <a:rPr lang="ru-RU" sz="1200" dirty="0"/>
              <a:t>Развитие зрительного и слухового восприятия. Осмысление увиденного и</a:t>
            </a:r>
          </a:p>
          <a:p>
            <a:pPr>
              <a:buNone/>
            </a:pPr>
            <a:r>
              <a:rPr lang="ru-RU" sz="1200" dirty="0"/>
              <a:t> услышанного, совершенствование узнавания и дифференциации предметов,</a:t>
            </a:r>
          </a:p>
          <a:p>
            <a:pPr>
              <a:buNone/>
            </a:pPr>
            <a:r>
              <a:rPr lang="ru-RU" sz="1200" dirty="0"/>
              <a:t> определение  сходства и различий, величины и взаимоположения в пространстве.</a:t>
            </a:r>
          </a:p>
          <a:p>
            <a:pPr>
              <a:buNone/>
            </a:pPr>
            <a:r>
              <a:rPr lang="ru-RU" sz="1200" dirty="0"/>
              <a:t> Сопоставление звуковых сигналов по времени, воспроизведение ритма и мелодии. Появляется интерес к зрительному, слуховому и тактильному исследованию внешнего мира и самого себя. </a:t>
            </a:r>
          </a:p>
          <a:p>
            <a:pPr>
              <a:buNone/>
            </a:pPr>
            <a:r>
              <a:rPr lang="ru-RU" sz="1200" dirty="0"/>
              <a:t>Развитие общения определяется вниманием и интересом к другому человеку, эмоциональным отношением к нему и стремлением привлечь внимание.</a:t>
            </a:r>
          </a:p>
          <a:p>
            <a:pPr>
              <a:buNone/>
            </a:pPr>
            <a:r>
              <a:rPr lang="ru-RU" sz="1200" dirty="0"/>
              <a:t>Развитие речи. Речь становится средством и способом мышления и осмысления окружающей обстановки и своего поведения. Накапливается словарь, значения слов становятся более определенными.</a:t>
            </a:r>
          </a:p>
          <a:p>
            <a:pPr>
              <a:buNone/>
            </a:pPr>
            <a:r>
              <a:rPr lang="ru-RU" sz="1200" dirty="0"/>
              <a:t>Развитие мышления. Формируются основы наглядно-образного и символического мышления ; рабочая память, зрительное и слуховое восприятие.</a:t>
            </a:r>
          </a:p>
          <a:p>
            <a:pPr>
              <a:buNone/>
            </a:pPr>
            <a:r>
              <a:rPr lang="ru-RU" sz="1200" dirty="0"/>
              <a:t>Мыслительные процессы. Осознание себя и окружающих порождает ролевые игры, развивается конструктивная деятельность, начинает формироваться логического мышления.</a:t>
            </a:r>
          </a:p>
          <a:p>
            <a:pPr>
              <a:buNone/>
            </a:pPr>
            <a:r>
              <a:rPr lang="ru-RU" sz="1200" dirty="0"/>
              <a:t>Переход от употребления известных или показанных взрослыми связей к творческому установлению и осознанию.</a:t>
            </a:r>
          </a:p>
          <a:p>
            <a:pPr>
              <a:buNone/>
            </a:pPr>
            <a:r>
              <a:rPr lang="ru-RU" sz="1200" dirty="0"/>
              <a:t>Символичные игровые действия способствуют развитию фантазии и воображения.</a:t>
            </a:r>
          </a:p>
          <a:p>
            <a:pPr>
              <a:buNone/>
            </a:pPr>
            <a:r>
              <a:rPr lang="ru-RU" sz="1200" dirty="0"/>
              <a:t>Воображение. Формируется в совместной деятельности ребенка и взрослого. </a:t>
            </a:r>
            <a:r>
              <a:rPr lang="ru-RU" sz="1200" dirty="0" err="1"/>
              <a:t>Рассказы-интерпритации</a:t>
            </a:r>
            <a:r>
              <a:rPr lang="ru-RU" sz="1200" dirty="0"/>
              <a:t> свидетельствуют о формировании образов на основе словесного описания деталей и подробностей. Наблюдается «игра знакомых слов». Ребенок чувствует себя источником воображения.</a:t>
            </a:r>
          </a:p>
          <a:p>
            <a:pPr>
              <a:buNone/>
            </a:pPr>
            <a:endParaRPr lang="ru-RU" sz="1200" dirty="0"/>
          </a:p>
        </p:txBody>
      </p:sp>
      <p:pic>
        <p:nvPicPr>
          <p:cNvPr id="3075" name="Picture 3" descr="C:\Users\harta\Desktop\103513252_5177462_55221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88640"/>
            <a:ext cx="2808312" cy="29969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 3 до 5 лет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/>
              <a:t>Активно познает мир окружающих предметов, открывает структуру вещей.</a:t>
            </a:r>
          </a:p>
          <a:p>
            <a:pPr>
              <a:buNone/>
            </a:pPr>
            <a:r>
              <a:rPr lang="ru-RU" dirty="0"/>
              <a:t>Развитие зрительного и слухового восприятия. Обретает  социальный статус. Возрастает острота зрения, тонкость различения цветов и оттенков, формы и величины предметов, развивается  фонематический и </a:t>
            </a:r>
            <a:r>
              <a:rPr lang="ru-RU" dirty="0" err="1"/>
              <a:t>звуковысотный</a:t>
            </a:r>
            <a:r>
              <a:rPr lang="ru-RU" dirty="0"/>
              <a:t> слух, рука- орган активного осязания. Усвоение сенсорных эталонов. Представление о геометрических фигурах, умение определять направление и взаиморасположение в пространстве. Ориентация в пространстве связана с собственным телом. Моделируют формы и пространственные отношения. Формируется умение соотносить рисунок с действительностью. Интересуется звуковой формой слова. Управляют вниманием, направляют его на предметы, удерживают. Речь-организатор внимания. Возрастает интерес к музыке.</a:t>
            </a:r>
          </a:p>
          <a:p>
            <a:pPr>
              <a:buNone/>
            </a:pPr>
            <a:r>
              <a:rPr lang="ru-RU" dirty="0"/>
              <a:t>Осмысление норм поведения.</a:t>
            </a:r>
          </a:p>
          <a:p>
            <a:pPr>
              <a:buNone/>
            </a:pPr>
            <a:r>
              <a:rPr lang="ru-RU" dirty="0"/>
              <a:t> Появляются сюжетно-ролевые игры.</a:t>
            </a:r>
          </a:p>
          <a:p>
            <a:pPr>
              <a:buNone/>
            </a:pPr>
            <a:r>
              <a:rPr lang="ru-RU" dirty="0"/>
              <a:t>Развитие речи. За словом видит реальный предмет. Появляется контекстная речь.</a:t>
            </a:r>
          </a:p>
          <a:p>
            <a:pPr>
              <a:buNone/>
            </a:pPr>
            <a:r>
              <a:rPr lang="ru-RU" dirty="0"/>
              <a:t>Развитие мышления, интеллекта. Формирование понятий,</a:t>
            </a:r>
          </a:p>
          <a:p>
            <a:pPr>
              <a:buNone/>
            </a:pPr>
            <a:r>
              <a:rPr lang="ru-RU" dirty="0"/>
              <a:t> ограниченных личным опытом. Познание через действия.</a:t>
            </a:r>
          </a:p>
          <a:p>
            <a:pPr>
              <a:buNone/>
            </a:pPr>
            <a:r>
              <a:rPr lang="ru-RU" dirty="0"/>
              <a:t> Классифицирует предметы, оперирует математическими понятиями.</a:t>
            </a:r>
          </a:p>
          <a:p>
            <a:pPr>
              <a:buNone/>
            </a:pPr>
            <a:r>
              <a:rPr lang="ru-RU" dirty="0"/>
              <a:t> Решают в уме задачи в которых действие направлено на достижение</a:t>
            </a:r>
          </a:p>
          <a:p>
            <a:pPr>
              <a:buNone/>
            </a:pPr>
            <a:r>
              <a:rPr lang="ru-RU" dirty="0"/>
              <a:t> практического результата. Игра и рисование способствуют</a:t>
            </a:r>
          </a:p>
          <a:p>
            <a:pPr>
              <a:buNone/>
            </a:pPr>
            <a:r>
              <a:rPr lang="ru-RU" dirty="0"/>
              <a:t> практическому  освоению мира.</a:t>
            </a:r>
          </a:p>
          <a:p>
            <a:pPr>
              <a:buNone/>
            </a:pPr>
            <a:r>
              <a:rPr lang="ru-RU" dirty="0"/>
              <a:t>Чтобы осваивать разнообразные грани интеллекта использовать</a:t>
            </a:r>
          </a:p>
          <a:p>
            <a:pPr>
              <a:buNone/>
            </a:pPr>
            <a:r>
              <a:rPr lang="ru-RU" dirty="0"/>
              <a:t> разные игрушки (головоломки, конструктор). В игре развитие</a:t>
            </a:r>
          </a:p>
          <a:p>
            <a:pPr>
              <a:buNone/>
            </a:pPr>
            <a:r>
              <a:rPr lang="ru-RU" dirty="0"/>
              <a:t> внимания  и произвольной памяти.</a:t>
            </a:r>
          </a:p>
        </p:txBody>
      </p:sp>
      <p:pic>
        <p:nvPicPr>
          <p:cNvPr id="4099" name="Picture 3" descr="C:\Users\harta\Desktop\1384513578_zhutkie-eksperimenty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356992"/>
            <a:ext cx="3528392" cy="31683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 5 до 7 лет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Развитие ребенка как личности.</a:t>
            </a:r>
          </a:p>
          <a:p>
            <a:pPr>
              <a:buNone/>
            </a:pPr>
            <a:r>
              <a:rPr lang="ru-RU" dirty="0"/>
              <a:t> Формируются предпочтения</a:t>
            </a:r>
          </a:p>
          <a:p>
            <a:pPr>
              <a:buNone/>
            </a:pPr>
            <a:r>
              <a:rPr lang="ru-RU" dirty="0"/>
              <a:t> в обучении. Использовать для </a:t>
            </a:r>
          </a:p>
          <a:p>
            <a:pPr>
              <a:buNone/>
            </a:pPr>
            <a:r>
              <a:rPr lang="ru-RU" dirty="0"/>
              <a:t>игры  игрушки, соответствующие возрасту.</a:t>
            </a:r>
          </a:p>
          <a:p>
            <a:pPr>
              <a:buNone/>
            </a:pPr>
            <a:r>
              <a:rPr lang="ru-RU" dirty="0"/>
              <a:t> Не перегружать нервную систему. Увеличился запас слов, большинство связано с конкретными бытовыми понятиями. Навыки может обретать не только в игре .  В этот период улучшается память. Повзрослевший ребенок усидчивый, может удерживать сконцентрированное внимание.</a:t>
            </a:r>
          </a:p>
        </p:txBody>
      </p:sp>
      <p:pic>
        <p:nvPicPr>
          <p:cNvPr id="5122" name="Picture 2" descr="C:\Users\harta\Desktop\1308081155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88640"/>
            <a:ext cx="3456384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Список литературы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/>
              <a:t>И.А.Скворцов  «Ваш ребенок от рождения до школы».-МЕДпресс-информ,2005</a:t>
            </a:r>
          </a:p>
          <a:p>
            <a:pPr marL="514350" indent="-514350">
              <a:buAutoNum type="arabicPeriod"/>
            </a:pPr>
            <a:r>
              <a:rPr lang="ru-RU" dirty="0"/>
              <a:t>Л.Тихомирова  «Я открываю мир».- У-фактория,2006</a:t>
            </a:r>
          </a:p>
          <a:p>
            <a:pPr marL="514350" indent="-514350">
              <a:buAutoNum type="arabicPeriod"/>
            </a:pPr>
            <a:r>
              <a:rPr lang="ru-RU" dirty="0"/>
              <a:t>Е.Е.Крашенинников, О.Л.Холодова Развитие познавательных способностей дошкольников. -Мозаика-синтез, 2014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453</TotalTime>
  <Words>1001</Words>
  <Application>Microsoft Office PowerPoint</Application>
  <PresentationFormat>Экран (4:3)</PresentationFormat>
  <Paragraphs>84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Calibri</vt:lpstr>
      <vt:lpstr>Cambria</vt:lpstr>
      <vt:lpstr>Franklin Gothic Book</vt:lpstr>
      <vt:lpstr>Perpetua</vt:lpstr>
      <vt:lpstr>Times New Roman</vt:lpstr>
      <vt:lpstr>Wingdings 2</vt:lpstr>
      <vt:lpstr>Справедливость</vt:lpstr>
      <vt:lpstr>Презентация PowerPoint</vt:lpstr>
      <vt:lpstr>Презентация PowerPoint</vt:lpstr>
      <vt:lpstr>Презентация PowerPoint</vt:lpstr>
      <vt:lpstr>Рождение и первый год жизни</vt:lpstr>
      <vt:lpstr>Второй и третий год  жизни</vt:lpstr>
      <vt:lpstr>От 3 до 5 лет</vt:lpstr>
      <vt:lpstr>От 5 до 7 лет</vt:lpstr>
      <vt:lpstr>Список литературы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harta</dc:creator>
  <cp:lastModifiedBy>admin</cp:lastModifiedBy>
  <cp:revision>59</cp:revision>
  <dcterms:created xsi:type="dcterms:W3CDTF">2015-01-26T15:05:09Z</dcterms:created>
  <dcterms:modified xsi:type="dcterms:W3CDTF">2023-02-11T14:58:00Z</dcterms:modified>
</cp:coreProperties>
</file>