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73" r:id="rId3"/>
    <p:sldId id="274" r:id="rId4"/>
    <p:sldId id="289" r:id="rId5"/>
    <p:sldId id="290" r:id="rId6"/>
    <p:sldId id="291" r:id="rId7"/>
    <p:sldId id="292" r:id="rId8"/>
    <p:sldId id="293" r:id="rId9"/>
    <p:sldId id="294" r:id="rId10"/>
    <p:sldId id="279" r:id="rId11"/>
    <p:sldId id="295" r:id="rId12"/>
    <p:sldId id="296" r:id="rId13"/>
    <p:sldId id="297" r:id="rId14"/>
    <p:sldId id="298" r:id="rId15"/>
    <p:sldId id="299" r:id="rId16"/>
    <p:sldId id="300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73EF3-2FEF-4222-B72E-29B02E1E003D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D6348-F0AA-4B41-8B60-5C146DBF03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132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91C7EC-9ADA-4E56-A7A2-BC80BA95DDD7}" type="datetimeFigureOut">
              <a:rPr lang="ru-RU" smtClean="0"/>
              <a:pPr/>
              <a:t>13.02.2023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85795"/>
            <a:ext cx="7558608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22768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</a:t>
            </a:r>
          </a:p>
        </p:txBody>
      </p:sp>
    </p:spTree>
    <p:extLst>
      <p:ext uri="{BB962C8B-B14F-4D97-AF65-F5344CB8AC3E}">
        <p14:creationId xmlns:p14="http://schemas.microsoft.com/office/powerpoint/2010/main" val="23406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73050"/>
            <a:ext cx="6758006" cy="5853113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632848" cy="575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Театральный центр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889" y="1108322"/>
            <a:ext cx="4387709" cy="57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12599" y="1916832"/>
            <a:ext cx="43075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мы театры любим,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Круглый год мы с ними дружим: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нашей группе все актеры,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Кукловоды и танцоры,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Акробаты и жонглёры,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Балерины, режиссёры!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день и каждый час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хотим играть для Вас!!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б видел Станиславский 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 бы очень рад за нас!</a:t>
            </a:r>
          </a:p>
        </p:txBody>
      </p:sp>
    </p:spTree>
    <p:extLst>
      <p:ext uri="{BB962C8B-B14F-4D97-AF65-F5344CB8AC3E}">
        <p14:creationId xmlns:p14="http://schemas.microsoft.com/office/powerpoint/2010/main" val="10443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Музыкальный центр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2" y="1259136"/>
            <a:ext cx="4684693" cy="557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59245" y="2286598"/>
            <a:ext cx="37261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 нашу музыку поют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пляшут так старательно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Детишки, куклы, - все вокруг!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даже воспитатели!</a:t>
            </a:r>
          </a:p>
        </p:txBody>
      </p:sp>
    </p:spTree>
    <p:extLst>
      <p:ext uri="{BB962C8B-B14F-4D97-AF65-F5344CB8AC3E}">
        <p14:creationId xmlns:p14="http://schemas.microsoft.com/office/powerpoint/2010/main" val="100064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природы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6" y="1324136"/>
            <a:ext cx="6379172" cy="550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14717" y="1556792"/>
            <a:ext cx="26460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в группе завели цветочки,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и животные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сейчас!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Кусок природы в уголочке 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очень радует всех нас!</a:t>
            </a:r>
          </a:p>
        </p:txBody>
      </p:sp>
    </p:spTree>
    <p:extLst>
      <p:ext uri="{BB962C8B-B14F-4D97-AF65-F5344CB8AC3E}">
        <p14:creationId xmlns:p14="http://schemas.microsoft.com/office/powerpoint/2010/main" val="214585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« Юный художник»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2" y="1340768"/>
            <a:ext cx="6282403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444208" y="1340768"/>
            <a:ext cx="25740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Альбом, палитры, краски, кисти,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Гуашь, мольберты, акварель.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Рисуй портреты и эскизы!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разрешается теперь!</a:t>
            </a:r>
          </a:p>
        </p:txBody>
      </p:sp>
    </p:spTree>
    <p:extLst>
      <p:ext uri="{BB962C8B-B14F-4D97-AF65-F5344CB8AC3E}">
        <p14:creationId xmlns:p14="http://schemas.microsoft.com/office/powerpoint/2010/main" val="227197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« Библиотека»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0" y="1196752"/>
            <a:ext cx="5085764" cy="554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01847" y="1844824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героев сказок любим,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Книжки очень бережём,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читать их сами будем.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малость подрастём</a:t>
            </a:r>
          </a:p>
        </p:txBody>
      </p:sp>
    </p:spTree>
    <p:extLst>
      <p:ext uri="{BB962C8B-B14F-4D97-AF65-F5344CB8AC3E}">
        <p14:creationId xmlns:p14="http://schemas.microsoft.com/office/powerpoint/2010/main" val="323891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« Экспериментирования»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991"/>
          <a:stretch/>
        </p:blipFill>
        <p:spPr bwMode="auto">
          <a:xfrm>
            <a:off x="683568" y="1052736"/>
            <a:ext cx="7348990" cy="56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63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0608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СПАСИБО ЗА ВНИМАНИЕ !!!</a:t>
            </a:r>
            <a:endParaRPr lang="ru-RU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60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428453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Согласно ФГОС ДО предметная развивающая среда в ДОУ должна способствовать реализации образовательных областей: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-Социально-коммуникативное развитие;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-Речевое развитие;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-Познавательное развитие;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-Художественно-эстетическое развитие;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-Физическое развитие.</a:t>
            </a:r>
          </a:p>
          <a:p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нашей группе РППС создана с учетом требований ФГОС ДО</a:t>
            </a:r>
          </a:p>
        </p:txBody>
      </p:sp>
    </p:spTree>
    <p:extLst>
      <p:ext uri="{BB962C8B-B14F-4D97-AF65-F5344CB8AC3E}">
        <p14:creationId xmlns:p14="http://schemas.microsoft.com/office/powerpoint/2010/main" val="23406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нашей группе для родителей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6486" y="1815816"/>
            <a:ext cx="5204216" cy="450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2420888"/>
            <a:ext cx="28803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Приглашаем в группу к нам.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Рады мы всегда гостям!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живем, во что играем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Рассказать мы обещаем!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7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«</a:t>
            </a:r>
            <a:r>
              <a:rPr lang="ru-RU" sz="40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Здоровячок</a:t>
            </a:r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76630"/>
            <a:ext cx="5184576" cy="558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82549" y="1844824"/>
            <a:ext cx="37614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руки мы возьмём скакалку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Обруч, кубик или палку.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Все движения разучим</a:t>
            </a:r>
          </a:p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Станем крепче мы и лучше!</a:t>
            </a:r>
          </a:p>
        </p:txBody>
      </p:sp>
    </p:spTree>
    <p:extLst>
      <p:ext uri="{BB962C8B-B14F-4D97-AF65-F5344CB8AC3E}">
        <p14:creationId xmlns:p14="http://schemas.microsoft.com/office/powerpoint/2010/main" val="350242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дидактических игр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488832" cy="564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4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Центр пожарной безопасности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4836814" cy="536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44319" y="1268760"/>
            <a:ext cx="41996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Пожарная машина спешит на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пожар,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Серьезный водитель на кнопку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нажал.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вот замигала на крыше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кабины,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Мигалка ,и звук тут совсем не машинный.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Тот звук предвещал 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немалом пожаре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свет освещал –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расступись,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опоздаю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26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Мы строители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1514388"/>
            <a:ext cx="5568280" cy="531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2160" y="2132856"/>
            <a:ext cx="2915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Раз, два, три –сложу детали,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они машиной стали.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конструктора такого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ни сделай - все толково!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Игровой центр для мальчиков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93180"/>
            <a:ext cx="8856984" cy="54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96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ентр сюжетно-ролевых игр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852" y="1360440"/>
            <a:ext cx="4355976" cy="548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337833"/>
            <a:ext cx="4464496" cy="550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8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723</TotalTime>
  <Words>322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      </vt:lpstr>
      <vt:lpstr>Презентация PowerPoint</vt:lpstr>
      <vt:lpstr>В нашей группе для родителей</vt:lpstr>
      <vt:lpstr>Центр «Здоровячок»</vt:lpstr>
      <vt:lpstr>Центр дидактических игр</vt:lpstr>
      <vt:lpstr>Центр пожарной безопасности</vt:lpstr>
      <vt:lpstr>Мы строители</vt:lpstr>
      <vt:lpstr>Игровой центр для мальчиков</vt:lpstr>
      <vt:lpstr>Центр сюжетно-ролевых игр</vt:lpstr>
      <vt:lpstr>Презентация PowerPoint</vt:lpstr>
      <vt:lpstr>Театральный центр</vt:lpstr>
      <vt:lpstr>Музыкальный центр</vt:lpstr>
      <vt:lpstr>Центр природы</vt:lpstr>
      <vt:lpstr>Центр « Юный художник»</vt:lpstr>
      <vt:lpstr>Центр « Библиотека»</vt:lpstr>
      <vt:lpstr>Центр « Экспериментирования»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пространственная развивающая среда в подготовительной группе «Сибирята»  Воспитатель:Ермакова Л.В.</dc:title>
  <dc:creator>Владелец</dc:creator>
  <cp:lastModifiedBy>Анастасия</cp:lastModifiedBy>
  <cp:revision>57</cp:revision>
  <dcterms:created xsi:type="dcterms:W3CDTF">2018-01-29T06:46:07Z</dcterms:created>
  <dcterms:modified xsi:type="dcterms:W3CDTF">2023-02-13T16:33:23Z</dcterms:modified>
</cp:coreProperties>
</file>