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0EA6C-D5FD-41D6-A28B-AD2C6B03311A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EC504-418C-4DC4-9167-BF82AA447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миль\Downloads\ШАБЛОНЫ ДЛЯ ПРЕЗЕНТАЦИЙ\__20160214_20526365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019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7349" y="244517"/>
            <a:ext cx="184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4549676"/>
            <a:ext cx="3688511" cy="2308324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Подготовила:</a:t>
            </a:r>
          </a:p>
          <a:p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у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читель начальных классов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МБОУ </a:t>
            </a:r>
            <a:r>
              <a:rPr lang="ru-RU" sz="2400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Талловеровской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СОШ</a:t>
            </a:r>
          </a:p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Горбачева Г.В.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4286256"/>
            <a:ext cx="254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714356"/>
            <a:ext cx="7029553" cy="1754326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Презентация к уроку математики </a:t>
            </a:r>
          </a:p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в 4 классе на тему «Закрепление</a:t>
            </a:r>
          </a:p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и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зученного. Решение задач».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929198"/>
            <a:ext cx="133508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2126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миль\Downloads\ШАБЛОНЫ ДЛЯ ПРЕЗЕНТАЦИЙ\__20160214_20526365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019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акет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1604" y="1571612"/>
            <a:ext cx="6027581" cy="42862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миль\Downloads\ШАБЛОНЫ ДЛЯ ПРЕЗЕНТАЦИЙ\__20160214_20526365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019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034" y="428604"/>
            <a:ext cx="80010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5 минут – 10 тонн топлива</a:t>
            </a:r>
          </a:p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45 минут - ? </a:t>
            </a:r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т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онн топлива</a:t>
            </a:r>
          </a:p>
          <a:p>
            <a:pPr algn="ct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3214686"/>
            <a:ext cx="8786874" cy="2308324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1) 10 : 5 = 2 (т) топлива потребуется на 1 мин полета.</a:t>
            </a:r>
          </a:p>
          <a:p>
            <a:pPr marL="457200" indent="-457200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2) 2 </a:t>
            </a:r>
            <a:r>
              <a:rPr lang="ru-RU" sz="3600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х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45 = 90 (т) топлива потребуется  на 45 мин полета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6072206"/>
            <a:ext cx="18473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126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lama.kz/pic/space/4444/kosmos-1600x1200.jpg"/>
          <p:cNvPicPr/>
          <p:nvPr/>
        </p:nvPicPr>
        <p:blipFill>
          <a:blip r:embed="rId2"/>
          <a:stretch/>
        </p:blipFill>
        <p:spPr>
          <a:xfrm>
            <a:off x="0" y="34920"/>
            <a:ext cx="9144000" cy="6823080"/>
          </a:xfrm>
          <a:prstGeom prst="rect">
            <a:avLst/>
          </a:prstGeom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3797304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Скорость циклона 40 км/ч</a:t>
            </a:r>
            <a:b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Сколько километров пройдет циклон за сутки?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endParaRPr lang="ru-RU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286256"/>
            <a:ext cx="8258204" cy="1839907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40 </a:t>
            </a:r>
            <a:r>
              <a:rPr lang="ru-RU" sz="4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х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24 = 960 (км) пройдет циклон за сутки.</a:t>
            </a:r>
            <a:endParaRPr lang="ru-RU" sz="4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00298" y="121442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 descr="http://www.lama.kz/pic/space/4444/kosmos-1600x1200.jpg"/>
          <p:cNvPicPr/>
          <p:nvPr/>
        </p:nvPicPr>
        <p:blipFill>
          <a:blip r:embed="rId2"/>
          <a:stretch/>
        </p:blipFill>
        <p:spPr>
          <a:xfrm>
            <a:off x="0" y="34920"/>
            <a:ext cx="9144000" cy="6823080"/>
          </a:xfrm>
          <a:prstGeom prst="rect">
            <a:avLst/>
          </a:prstGeom>
          <a:ln>
            <a:noFill/>
          </a:ln>
        </p:spPr>
      </p:pic>
      <p:pic>
        <p:nvPicPr>
          <p:cNvPr id="8" name="Picture 4" descr="картинка"/>
          <p:cNvPicPr/>
          <p:nvPr/>
        </p:nvPicPr>
        <p:blipFill>
          <a:blip r:embed="rId3"/>
          <a:stretch/>
        </p:blipFill>
        <p:spPr>
          <a:xfrm>
            <a:off x="5072066" y="1000108"/>
            <a:ext cx="3248026" cy="3451302"/>
          </a:xfrm>
          <a:prstGeom prst="rect">
            <a:avLst/>
          </a:prstGeom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785786" y="714356"/>
            <a:ext cx="39290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Первый выход </a:t>
            </a:r>
            <a:r>
              <a:rPr lang="ru-RU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в космос советского космонавта  Алексея  Архиповича  Леонова  18 марта1965 года. </a:t>
            </a:r>
            <a:endParaRPr lang="ru-RU" sz="40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5" descr="http://www.lama.kz/pic/space/4444/kosmos-1600x1200.jpg"/>
          <p:cNvPicPr/>
          <p:nvPr/>
        </p:nvPicPr>
        <p:blipFill>
          <a:blip r:embed="rId2"/>
          <a:stretch/>
        </p:blipFill>
        <p:spPr>
          <a:xfrm>
            <a:off x="0" y="34920"/>
            <a:ext cx="9144000" cy="6823080"/>
          </a:xfrm>
          <a:prstGeom prst="rect">
            <a:avLst/>
          </a:prstGeom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642910" y="1500174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2019 – 1965 = 54 (года)</a:t>
            </a:r>
            <a:endParaRPr lang="ru-RU" sz="60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 descr="http://www.lama.kz/pic/space/4444/kosmos-1600x1200.jpg"/>
          <p:cNvPicPr/>
          <p:nvPr/>
        </p:nvPicPr>
        <p:blipFill>
          <a:blip r:embed="rId2"/>
          <a:stretch/>
        </p:blipFill>
        <p:spPr>
          <a:xfrm>
            <a:off x="0" y="0"/>
            <a:ext cx="9144000" cy="6823080"/>
          </a:xfrm>
          <a:prstGeom prst="rect">
            <a:avLst/>
          </a:prstGeom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000100" y="714357"/>
            <a:ext cx="7786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Р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асстояние 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от Земли до Луны  </a:t>
            </a:r>
            <a:endParaRPr lang="ru-RU" sz="4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з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имой- 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363 104 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км</a:t>
            </a:r>
          </a:p>
          <a:p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летом </a:t>
            </a: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- 405 696 км</a:t>
            </a:r>
            <a:endParaRPr lang="ru-RU" sz="4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4308871"/>
            <a:ext cx="80724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405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696 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363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104 = 42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54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592 (км)</a:t>
            </a:r>
            <a:endParaRPr kumimoji="0" lang="ru-RU" sz="54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5" descr="http://www.lama.kz/pic/space/4444/kosmos-1600x1200.jpg"/>
          <p:cNvPicPr/>
          <p:nvPr/>
        </p:nvPicPr>
        <p:blipFill>
          <a:blip r:embed="rId2"/>
          <a:stretch/>
        </p:blipFill>
        <p:spPr>
          <a:xfrm>
            <a:off x="0" y="0"/>
            <a:ext cx="9144000" cy="6823080"/>
          </a:xfrm>
          <a:prstGeom prst="rect">
            <a:avLst/>
          </a:prstGeom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571604" y="428604"/>
            <a:ext cx="664373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В детстве многие мечтали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В звёздный космос полететь.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Чтоб из этой звёздной дали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Нашу землю осмотреть.</a:t>
            </a:r>
          </a:p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Повидать её просторы,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Реки, горы и поля,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Глянуть в умные приборы,</a:t>
            </a:r>
            <a:b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Доказать – живу не зря.</a:t>
            </a:r>
          </a:p>
          <a:p>
            <a:endParaRPr lang="ru-RU" sz="36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</a:b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131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Скорость циклона 40 км/ч Сколько километров пройдет циклон за сутки?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2019-01-20T06:31:01Z</dcterms:created>
  <dcterms:modified xsi:type="dcterms:W3CDTF">2019-01-21T18:42:28Z</dcterms:modified>
</cp:coreProperties>
</file>