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9" r:id="rId4"/>
    <p:sldId id="258" r:id="rId5"/>
    <p:sldId id="260" r:id="rId6"/>
    <p:sldId id="267" r:id="rId7"/>
    <p:sldId id="268" r:id="rId8"/>
    <p:sldId id="261" r:id="rId9"/>
    <p:sldId id="265" r:id="rId10"/>
    <p:sldId id="266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E770-7356-4BE9-9A0F-6AE67F9FF0A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3ED00-AC77-4077-B58E-801A59E224D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E770-7356-4BE9-9A0F-6AE67F9FF0A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3ED00-AC77-4077-B58E-801A59E22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E770-7356-4BE9-9A0F-6AE67F9FF0A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3ED00-AC77-4077-B58E-801A59E22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E770-7356-4BE9-9A0F-6AE67F9FF0A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3ED00-AC77-4077-B58E-801A59E22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E770-7356-4BE9-9A0F-6AE67F9FF0A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3ED00-AC77-4077-B58E-801A59E224D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E770-7356-4BE9-9A0F-6AE67F9FF0A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3ED00-AC77-4077-B58E-801A59E22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E770-7356-4BE9-9A0F-6AE67F9FF0A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3ED00-AC77-4077-B58E-801A59E22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E770-7356-4BE9-9A0F-6AE67F9FF0A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3ED00-AC77-4077-B58E-801A59E22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E770-7356-4BE9-9A0F-6AE67F9FF0A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3ED00-AC77-4077-B58E-801A59E22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E770-7356-4BE9-9A0F-6AE67F9FF0A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3ED00-AC77-4077-B58E-801A59E22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E770-7356-4BE9-9A0F-6AE67F9FF0A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D73ED00-AC77-4077-B58E-801A59E224D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D1E770-7356-4BE9-9A0F-6AE67F9FF0A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73ED00-AC77-4077-B58E-801A59E224D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6176" y="620688"/>
            <a:ext cx="7851648" cy="136815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Аппликация во второй младшей группе по теме:  </a:t>
            </a:r>
            <a:endParaRPr lang="ru-RU" sz="36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9692" y="2060848"/>
            <a:ext cx="5544616" cy="460851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Грузовик </a:t>
            </a:r>
          </a:p>
          <a:p>
            <a:pPr algn="ctr"/>
            <a:endParaRPr lang="ru-RU" sz="4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8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8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Захарова О. В.  2020 г</a:t>
            </a:r>
          </a:p>
          <a:p>
            <a:pPr algn="ctr"/>
            <a:endParaRPr lang="ru-RU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sun3-13.userapi.com/70fYMg-IdLo4cdNOmTApE9UMp2MpBQcosQA38Q/S0bqEjTY098.jpg"/>
          <p:cNvPicPr>
            <a:picLocks noChangeAspect="1" noChangeArrowheads="1"/>
          </p:cNvPicPr>
          <p:nvPr/>
        </p:nvPicPr>
        <p:blipFill>
          <a:blip r:embed="rId2" cstate="print"/>
          <a:srcRect t="18751" b="29327"/>
          <a:stretch>
            <a:fillRect/>
          </a:stretch>
        </p:blipFill>
        <p:spPr bwMode="auto">
          <a:xfrm>
            <a:off x="2699792" y="3140968"/>
            <a:ext cx="3744416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sun3-13.userapi.com/fBGeuXTidkDEhhFWOK3VCkjU-hAFxqiM-87S_w/LlefRfE9Dh8.jpg"/>
          <p:cNvPicPr>
            <a:picLocks noChangeAspect="1" noChangeArrowheads="1"/>
          </p:cNvPicPr>
          <p:nvPr/>
        </p:nvPicPr>
        <p:blipFill>
          <a:blip r:embed="rId2" cstate="print"/>
          <a:srcRect l="21746" r="21949"/>
          <a:stretch>
            <a:fillRect/>
          </a:stretch>
        </p:blipFill>
        <p:spPr bwMode="auto">
          <a:xfrm rot="16200000">
            <a:off x="1672501" y="-508703"/>
            <a:ext cx="5799000" cy="82017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476672"/>
            <a:ext cx="8712967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Приступаем к пошаговой аппликации: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Шаг 1: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Берём большой прямоугольник 10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12 (кузов), кладём на клеёночку, цветной стороной вниз и, придерживая за уголок,  намазываем аккуратно клеем всю поверхность прямоугольной детали;</a:t>
            </a:r>
          </a:p>
        </p:txBody>
      </p:sp>
      <p:pic>
        <p:nvPicPr>
          <p:cNvPr id="26628" name="Picture 4" descr="https://sun3-10.userapi.com/o7MLs_6i4jKmnz1d9L3uQVK8HFx60zJStsjPDw/kurSwp7ljX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644006" y="3429000"/>
            <a:ext cx="4248473" cy="3240360"/>
          </a:xfrm>
          <a:prstGeom prst="rect">
            <a:avLst/>
          </a:prstGeom>
          <a:noFill/>
        </p:spPr>
      </p:pic>
      <p:pic>
        <p:nvPicPr>
          <p:cNvPr id="6" name="Picture 4" descr="https://sun3-10.userapi.com/fvs0KHsQg7Ly3xaAZV-zxn43oIAA3C6KFlxDYw/u2RMAGOXPnQ.jpg"/>
          <p:cNvPicPr>
            <a:picLocks noChangeAspect="1" noChangeArrowheads="1"/>
          </p:cNvPicPr>
          <p:nvPr/>
        </p:nvPicPr>
        <p:blipFill>
          <a:blip r:embed="rId3" cstate="print"/>
          <a:srcRect l="3837" t="23979" r="5342" b="26498"/>
          <a:stretch>
            <a:fillRect/>
          </a:stretch>
        </p:blipFill>
        <p:spPr bwMode="auto">
          <a:xfrm>
            <a:off x="179513" y="3429000"/>
            <a:ext cx="4248472" cy="32262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sun3-12.userapi.com/07KBEpvGZl6SRgCMjivyhBaoftS-2w6QFnGWiQ/u-SawB6k6Z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039044" y="3145532"/>
            <a:ext cx="2708920" cy="428396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1520" y="188640"/>
            <a:ext cx="8568952" cy="3929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Шаг 2: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Берём намазанную клеем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деталь и переносим 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лист бумаги с нарисованной дорогой, немного отступив от правого края листа и располагаем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деталь кузова  длинной стороной чуть выше черты, оставляя    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место для колёс;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/>
              <a:t> </a:t>
            </a:r>
            <a:r>
              <a:rPr lang="ru-RU" sz="36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Берём салфетку и прижимаем к бумаге со всех сторон, закрепляя деталь и убираем излишки клея; 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https://sun3-13.userapi.com/bUVdlbJK8GU55eMc48ZVN6i6fp09cv8rDvDklw/BdawqIys4U0.jpg"/>
          <p:cNvPicPr>
            <a:picLocks noChangeAspect="1" noChangeArrowheads="1"/>
          </p:cNvPicPr>
          <p:nvPr/>
        </p:nvPicPr>
        <p:blipFill>
          <a:blip r:embed="rId3" cstate="print"/>
          <a:srcRect t="6857"/>
          <a:stretch>
            <a:fillRect/>
          </a:stretch>
        </p:blipFill>
        <p:spPr bwMode="auto">
          <a:xfrm rot="5400000">
            <a:off x="5484103" y="3236980"/>
            <a:ext cx="2736306" cy="4128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576064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Шаг 3: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Повторяем те же действия с квадратной деталью кабины;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листке располагаем её с левой короткой стороны прямоугольника –кузова, но на одной линии по низу с деталью кузова;</a:t>
            </a:r>
            <a:endParaRPr lang="ru-RU" sz="2800" dirty="0"/>
          </a:p>
        </p:txBody>
      </p:sp>
      <p:pic>
        <p:nvPicPr>
          <p:cNvPr id="28674" name="Picture 2" descr="https://sun3-11.userapi.com/Lwsm1qOaCBD7xv6Laga7n_MQz4PoERGv1Adosw/I5qFg4oyYeY.jpg"/>
          <p:cNvPicPr>
            <a:picLocks noChangeAspect="1" noChangeArrowheads="1"/>
          </p:cNvPicPr>
          <p:nvPr/>
        </p:nvPicPr>
        <p:blipFill>
          <a:blip r:embed="rId2" cstate="print"/>
          <a:srcRect l="38235" t="15686"/>
          <a:stretch>
            <a:fillRect/>
          </a:stretch>
        </p:blipFill>
        <p:spPr bwMode="auto">
          <a:xfrm>
            <a:off x="5940152" y="476672"/>
            <a:ext cx="3024335" cy="3240360"/>
          </a:xfrm>
          <a:prstGeom prst="rect">
            <a:avLst/>
          </a:prstGeom>
          <a:noFill/>
        </p:spPr>
      </p:pic>
      <p:pic>
        <p:nvPicPr>
          <p:cNvPr id="28676" name="Picture 4" descr="https://sun3-13.userapi.com/zHXJHZvrYKBht6YecQrdN1Z8I8JYfG4y2NpW4w/_Bxty5Cf0O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717032"/>
            <a:ext cx="4187957" cy="3140968"/>
          </a:xfrm>
          <a:prstGeom prst="rect">
            <a:avLst/>
          </a:prstGeom>
          <a:noFill/>
        </p:spPr>
      </p:pic>
      <p:pic>
        <p:nvPicPr>
          <p:cNvPr id="28678" name="Picture 6" descr="https://sun3-12.userapi.com/ZoDzytABDtduKj6GELYPchS60QjIARBcr5Nv5g/mh7k_eCxIQ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779658"/>
            <a:ext cx="4104456" cy="30783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76672"/>
            <a:ext cx="864096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Шаг 4:</a:t>
            </a:r>
          </a:p>
          <a:p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Берём маленький прямоугольник для окна, тоже                 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намазываем его клеем с белой стороны и переносим 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на кабину,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располагая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ближе к верхнему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краю;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  <p:pic>
        <p:nvPicPr>
          <p:cNvPr id="29698" name="Picture 2" descr="https://sun3-10.userapi.com/Kazo6lNFtzOnem6A8VrQMlU8AbufA6R5t7BYxg/k9ArEVDCHk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1868" y="2492896"/>
            <a:ext cx="5568618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sun3-13.userapi.com/g8LqZdytQItEbB8p2-yLZoSytq-R4kN7RfCTSQ/vb3CoPlZs5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76672"/>
            <a:ext cx="4259627" cy="319472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1196752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Прижимаем руками,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4437112"/>
            <a:ext cx="3960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затем салфеткой, убирая излишки клея;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6" name="Picture 6" descr="https://sun3-10.userapi.com/4HZoRN8Sp_D3Nf4K_TBQ6JDn6lTwx5DQOCHXAw/abB15D_aOg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671646"/>
            <a:ext cx="4248472" cy="3186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56895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Шаг 5:</a:t>
            </a:r>
          </a:p>
          <a:p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Повторяя действия, приклеиваем колёса: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одно  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впереди, где кабина, другое сзади, где кузов машины;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Прижимаем салфеткой;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/>
          </a:p>
        </p:txBody>
      </p:sp>
      <p:pic>
        <p:nvPicPr>
          <p:cNvPr id="31746" name="Picture 2" descr="https://sun3-11.userapi.com/ZqH7a19c-aBMwSz3Nr6EKcSeYnyiJvF3RdIwKQ/Tx3e_6wTQU4.jpg"/>
          <p:cNvPicPr>
            <a:picLocks noChangeAspect="1" noChangeArrowheads="1"/>
          </p:cNvPicPr>
          <p:nvPr/>
        </p:nvPicPr>
        <p:blipFill>
          <a:blip r:embed="rId2" cstate="print"/>
          <a:srcRect l="6383" b="10638"/>
          <a:stretch>
            <a:fillRect/>
          </a:stretch>
        </p:blipFill>
        <p:spPr bwMode="auto">
          <a:xfrm>
            <a:off x="251520" y="3134422"/>
            <a:ext cx="4320480" cy="3534938"/>
          </a:xfrm>
          <a:prstGeom prst="rect">
            <a:avLst/>
          </a:prstGeom>
          <a:noFill/>
        </p:spPr>
      </p:pic>
      <p:pic>
        <p:nvPicPr>
          <p:cNvPr id="31750" name="Picture 6" descr="https://sun3-12.userapi.com/ZoDzytABDtduKj6GELYPchS60QjIARBcr5Nv5g/mh7k_eCxIQ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6483" y="3140968"/>
            <a:ext cx="4192497" cy="35197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92697"/>
            <a:ext cx="82809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Дорогие дети и родители! 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Ну вот, а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ппликация готова; 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надеюсь, что было не трудно с нашими подсказками и вы все справились с этим делом. 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ваши работы получились очень красивые и аккуратные! 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вам понравилось 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заниматься аппликацией!</a:t>
            </a:r>
            <a:endParaRPr lang="ru-RU" sz="280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Желаем успехов!                              </a:t>
            </a:r>
          </a:p>
          <a:p>
            <a:pPr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Спасибо!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скорых встреч!</a:t>
            </a:r>
          </a:p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https://sun3-13.userapi.com/70fYMg-IdLo4cdNOmTApE9UMp2MpBQcosQA38Q/S0bqEjTY098.jpg"/>
          <p:cNvPicPr>
            <a:picLocks noChangeAspect="1" noChangeArrowheads="1"/>
          </p:cNvPicPr>
          <p:nvPr/>
        </p:nvPicPr>
        <p:blipFill>
          <a:blip r:embed="rId2" cstate="print"/>
          <a:srcRect t="16810" b="21613"/>
          <a:stretch>
            <a:fillRect/>
          </a:stretch>
        </p:blipFill>
        <p:spPr bwMode="auto">
          <a:xfrm>
            <a:off x="4427984" y="2996952"/>
            <a:ext cx="4445221" cy="3573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87724" y="908720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 и задачи занятия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980728"/>
            <a:ext cx="792088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Учить делать аппликацию грузовой машины по показу воспитателя;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Развивать  творческие способности детей средствами аппликации;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Учить называть машину для перевозки грузов – грузовым автомобилем и различать части машины: кабина, кузов, колеса, окно. 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Учить детей пользоваться клеем, салфеткой;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659284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Формировать умение правильно располагать детали на листе бумаги;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Прививать желание у детей создавать совместные работы  вместе со взрослыми, внимательно слушать объяснения;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Развивать точные движения, мелкую моторику руки и пальцев, глазомер;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Воспитывать аккуратность в работе с клеем;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3" y="1052736"/>
            <a:ext cx="20882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занятия: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творческий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Участники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занятия: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и родители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Интеграция образовательных областей: 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художественно-эстетическое, познавательное,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социально-коммуникативное,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речевое, 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физическое развитие;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деятельности в занятии: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• Трудовая; 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• Продуктивная;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• Коммуникативная; 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• Познавательно- исследовательская;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• Чтение художественной литературы;</a:t>
            </a: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480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Для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занятия нам понадобятся: 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5256584" cy="4752528"/>
          </a:xfrm>
        </p:spPr>
        <p:txBody>
          <a:bodyPr>
            <a:normAutofit fontScale="85000" lnSpcReduction="1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Лист бумаги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фона аппликации;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Заготовки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аппликации грузовой машины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 цветной бумаги: 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кузов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прямоугольник 10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12;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кабина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квадрат 7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*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7;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окошко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прямоугольник 3,5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4;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колеса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прямоугольник 4,5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9;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Клей карандаш;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салфетка;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Лист бумаги или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клеёночка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(для намазывания на ней деталей);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4338" name="Picture 2" descr="https://sun3-11.userapi.com/hgL_2JqwJ4q-r26U5oa7yiu4h9Olt2xsoFJBMw/88Y57x2YgP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204864"/>
            <a:ext cx="3222358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869160"/>
            <a:ext cx="76328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листе бумаги для фона аппликации нужно нарисовать прямую линию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(дорога),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отступив  снизу 2-3см;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764704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Подготовительная работа: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Picture 4" descr="https://sun3-10.userapi.com/fvs0KHsQg7Ly3xaAZV-zxn43oIAA3C6KFlxDYw/u2RMAGOXPnQ.jpg"/>
          <p:cNvPicPr>
            <a:picLocks noChangeAspect="1" noChangeArrowheads="1"/>
          </p:cNvPicPr>
          <p:nvPr/>
        </p:nvPicPr>
        <p:blipFill>
          <a:blip r:embed="rId2" cstate="print"/>
          <a:srcRect l="3837" t="23979" r="5342" b="26498"/>
          <a:stretch>
            <a:fillRect/>
          </a:stretch>
        </p:blipFill>
        <p:spPr bwMode="auto">
          <a:xfrm>
            <a:off x="2195736" y="1484784"/>
            <a:ext cx="4536504" cy="32982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484784"/>
            <a:ext cx="7200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рямоугольник 4,5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9 сложите пополам и  вырежьте 2 колеса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(просто обведите подходящий круглый предмет, например крышечку);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s://sun3-12.userapi.com/TSe49mL-MxefQX4cyGiDEktWZFv5SzUppCZVYw/vyRHkIOG21o.jpg"/>
          <p:cNvPicPr>
            <a:picLocks noChangeAspect="1" noChangeArrowheads="1"/>
          </p:cNvPicPr>
          <p:nvPr/>
        </p:nvPicPr>
        <p:blipFill>
          <a:blip r:embed="rId2" cstate="print"/>
          <a:srcRect t="16071"/>
          <a:stretch>
            <a:fillRect/>
          </a:stretch>
        </p:blipFill>
        <p:spPr bwMode="auto">
          <a:xfrm rot="16200000">
            <a:off x="971600" y="3140968"/>
            <a:ext cx="2808312" cy="4104456"/>
          </a:xfrm>
          <a:prstGeom prst="rect">
            <a:avLst/>
          </a:prstGeom>
          <a:noFill/>
        </p:spPr>
      </p:pic>
      <p:pic>
        <p:nvPicPr>
          <p:cNvPr id="25604" name="Picture 4" descr="https://sun3-13.userapi.com/OIF9GAZtCLFXLxcY9fQOk6hRIr0mAYRhIInfaw/63k6rpH8zb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436096" y="3140968"/>
            <a:ext cx="2952328" cy="39604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Предварительная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91264" cy="5040560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Рассмотрите с ребёнком игрушечную машину грузовик: покажите ему и назовите все части машины (кузов, кабина, окна, колёса).           </a:t>
            </a: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Уточните, что управляет машиной водитель;</a:t>
            </a: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Вместе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с детьми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вспомните</a:t>
            </a:r>
          </a:p>
          <a:p>
            <a:pPr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стихотворение </a:t>
            </a:r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А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Л.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Грузовик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".</a:t>
            </a:r>
          </a:p>
          <a:p>
            <a:pPr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«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Нет, напрасно мы решили </a:t>
            </a:r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 Прокатить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кота в машине,</a:t>
            </a:r>
          </a:p>
          <a:p>
            <a:pPr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 Кот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кататься не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привык, </a:t>
            </a:r>
          </a:p>
          <a:p>
            <a:pPr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Опрокинул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грузовик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  <p:pic>
        <p:nvPicPr>
          <p:cNvPr id="18434" name="Picture 2" descr="https://stihiru.pro/wp-content/uploads/2019/11/gruzovik-491x5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140968"/>
            <a:ext cx="3818388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08720"/>
            <a:ext cx="813690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Рассмотрите с ребёнком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образец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грузовика,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который нужно сделать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(на следующем слайде)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Также определите из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каких частей состоит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грузовик и какие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детали для этого нужны;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Теперь рассмотрите приготовленные заготовки для машины и пусть ребёнок разложит их на приготовленном листке, отступая вверх от нарисованной линии. Начиная с большой детали – кузова, затем квадрат – кабина и окно, которое располагаем в верхней части кабины;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 прикладываем колёса: одно впереди, где кабина, другое сзади, где кузов машины;</a:t>
            </a:r>
          </a:p>
          <a:p>
            <a:pPr>
              <a:buFont typeface="Wingdings" pitchFamily="2" charset="2"/>
              <a:buChar char="§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325</TotalTime>
  <Words>495</Words>
  <Application>Microsoft Office PowerPoint</Application>
  <PresentationFormat>Экран (4:3)</PresentationFormat>
  <Paragraphs>103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Аппликация во второй младшей группе по теме:  </vt:lpstr>
      <vt:lpstr>Слайд 2</vt:lpstr>
      <vt:lpstr>Слайд 3</vt:lpstr>
      <vt:lpstr>   Вид занятия: творческий     Участники занятия: дети и родители</vt:lpstr>
      <vt:lpstr>        Для занятия нам понадобятся: </vt:lpstr>
      <vt:lpstr>Слайд 6</vt:lpstr>
      <vt:lpstr>Слайд 7</vt:lpstr>
      <vt:lpstr>    Предварительная работа: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Аппликация в младшей</dc:title>
  <dc:creator>1</dc:creator>
  <cp:lastModifiedBy>1</cp:lastModifiedBy>
  <cp:revision>64</cp:revision>
  <dcterms:created xsi:type="dcterms:W3CDTF">2020-04-22T14:34:00Z</dcterms:created>
  <dcterms:modified xsi:type="dcterms:W3CDTF">2020-04-22T19:59:40Z</dcterms:modified>
</cp:coreProperties>
</file>