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2/18/2023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Фантастический </a:t>
            </a:r>
            <a:br>
              <a:rPr lang="ru-RU" dirty="0" smtClean="0"/>
            </a:br>
            <a:r>
              <a:rPr lang="ru-RU" dirty="0" smtClean="0"/>
              <a:t>музыкальный инструмент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Учащиеся 8 классов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МЕТРОБУМ</a:t>
            </a:r>
            <a:endParaRPr lang="ru-RU" dirty="0"/>
          </a:p>
        </p:txBody>
      </p:sp>
      <p:pic>
        <p:nvPicPr>
          <p:cNvPr id="1026" name="Picture 2" descr="C:\Users\Андрей\Desktop\окушко, для презентации\ин-ты 8а+8б\4jhOP3Mj-K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2438400"/>
            <a:ext cx="3323466" cy="3240000"/>
          </a:xfrm>
          <a:prstGeom prst="rect">
            <a:avLst/>
          </a:prstGeom>
          <a:noFill/>
        </p:spPr>
      </p:pic>
      <p:pic>
        <p:nvPicPr>
          <p:cNvPr id="1027" name="Picture 3" descr="C:\Users\Андрей\Desktop\окушко, для презентации\ин-ты 8а+8б\yti8eybdibq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981200"/>
            <a:ext cx="3429000" cy="423333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81200" y="198120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эскиз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74638"/>
            <a:ext cx="4572000" cy="639762"/>
          </a:xfrm>
        </p:spPr>
        <p:txBody>
          <a:bodyPr/>
          <a:lstStyle/>
          <a:p>
            <a:r>
              <a:rPr lang="ru-RU" dirty="0" smtClean="0"/>
              <a:t>эскизы</a:t>
            </a:r>
            <a:endParaRPr lang="ru-RU" dirty="0"/>
          </a:p>
        </p:txBody>
      </p:sp>
      <p:pic>
        <p:nvPicPr>
          <p:cNvPr id="2050" name="Picture 2" descr="C:\Users\Андрей\Desktop\окушко, для презентации\ин-ты 8а+8б\1_tsRDWhwKc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90600"/>
            <a:ext cx="2264551" cy="2438400"/>
          </a:xfrm>
          <a:prstGeom prst="rect">
            <a:avLst/>
          </a:prstGeom>
          <a:noFill/>
        </p:spPr>
      </p:pic>
      <p:pic>
        <p:nvPicPr>
          <p:cNvPr id="2051" name="Picture 3" descr="C:\Users\Андрей\Desktop\окушко, для презентации\ин-ты 8а+8б\2H5TgGGeXw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57200"/>
            <a:ext cx="2710392" cy="2971800"/>
          </a:xfrm>
          <a:prstGeom prst="rect">
            <a:avLst/>
          </a:prstGeom>
          <a:noFill/>
        </p:spPr>
      </p:pic>
      <p:pic>
        <p:nvPicPr>
          <p:cNvPr id="2052" name="Picture 4" descr="C:\Users\Андрей\Desktop\окушко, для презентации\ин-ты 8а+8б\cgaIHuiXBT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886200"/>
            <a:ext cx="2154115" cy="2667000"/>
          </a:xfrm>
          <a:prstGeom prst="rect">
            <a:avLst/>
          </a:prstGeom>
          <a:noFill/>
        </p:spPr>
      </p:pic>
      <p:pic>
        <p:nvPicPr>
          <p:cNvPr id="2053" name="Picture 5" descr="C:\Users\Андрей\Desktop\окушко, для презентации\ин-ты 8а+8б\GBCfIMF3-v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2667000"/>
            <a:ext cx="2217773" cy="3276600"/>
          </a:xfrm>
          <a:prstGeom prst="rect">
            <a:avLst/>
          </a:prstGeom>
          <a:noFill/>
        </p:spPr>
      </p:pic>
      <p:pic>
        <p:nvPicPr>
          <p:cNvPr id="8" name="Picture 6" descr="C:\Users\Андрей\Desktop\окушко, для презентации\ин-ты 8а+8б\zSA1B7gLEK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3886200"/>
            <a:ext cx="26670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228600"/>
            <a:ext cx="5029200" cy="533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эскизы</a:t>
            </a:r>
            <a:endParaRPr lang="ru-RU" dirty="0"/>
          </a:p>
        </p:txBody>
      </p:sp>
      <p:pic>
        <p:nvPicPr>
          <p:cNvPr id="3074" name="Picture 2" descr="C:\Users\Андрей\Desktop\окушко, для презентации\ин-ты 8а+8б\L7YxWwuDub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2520356" cy="2665999"/>
          </a:xfrm>
          <a:prstGeom prst="rect">
            <a:avLst/>
          </a:prstGeom>
          <a:noFill/>
        </p:spPr>
      </p:pic>
      <p:pic>
        <p:nvPicPr>
          <p:cNvPr id="3075" name="Picture 3" descr="C:\Users\Андрей\Desktop\окушко, для презентации\ин-ты 8а+8б\Oia9i4KI5f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838200"/>
            <a:ext cx="2819400" cy="2313354"/>
          </a:xfrm>
          <a:prstGeom prst="rect">
            <a:avLst/>
          </a:prstGeom>
          <a:noFill/>
        </p:spPr>
      </p:pic>
      <p:pic>
        <p:nvPicPr>
          <p:cNvPr id="3076" name="Picture 4" descr="C:\Users\Андрей\Desktop\окушко, для презентации\ин-ты 8а+8б\QxsbburufP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429000"/>
            <a:ext cx="3163353" cy="3048000"/>
          </a:xfrm>
          <a:prstGeom prst="rect">
            <a:avLst/>
          </a:prstGeom>
          <a:noFill/>
        </p:spPr>
      </p:pic>
      <p:pic>
        <p:nvPicPr>
          <p:cNvPr id="3077" name="Picture 5" descr="C:\Users\Андрей\Desktop\окушко, для презентации\ин-ты 8а+8б\y3kosVCUwG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3276600"/>
            <a:ext cx="2514600" cy="3328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ru-RU" dirty="0" smtClean="0"/>
              <a:t>Фантастические инструменты</a:t>
            </a:r>
            <a:endParaRPr lang="ru-RU" dirty="0"/>
          </a:p>
        </p:txBody>
      </p:sp>
      <p:pic>
        <p:nvPicPr>
          <p:cNvPr id="4099" name="Picture 3" descr="C:\Users\Андрей\Desktop\окушко, для презентации\ин-ты 8а+8б\pysw9iuzjty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2752725" cy="4665635"/>
          </a:xfrm>
          <a:prstGeom prst="rect">
            <a:avLst/>
          </a:prstGeom>
          <a:noFill/>
        </p:spPr>
      </p:pic>
      <p:pic>
        <p:nvPicPr>
          <p:cNvPr id="4100" name="Picture 4" descr="C:\Users\Андрей\Desktop\окушко, для презентации\ин-ты 8а+8б\rlpobxmvcno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219200"/>
            <a:ext cx="3144636" cy="2520950"/>
          </a:xfrm>
          <a:prstGeom prst="rect">
            <a:avLst/>
          </a:prstGeom>
          <a:noFill/>
        </p:spPr>
      </p:pic>
      <p:pic>
        <p:nvPicPr>
          <p:cNvPr id="4101" name="Picture 5" descr="C:\Users\Андрей\Desktop\окушко, для презентации\ин-ты 8а+8б\vdba8top2jk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3886200"/>
            <a:ext cx="3429000" cy="2720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ru-RU" dirty="0" smtClean="0"/>
              <a:t>Фантастические инструменты</a:t>
            </a:r>
            <a:endParaRPr lang="ru-RU" dirty="0"/>
          </a:p>
        </p:txBody>
      </p:sp>
      <p:pic>
        <p:nvPicPr>
          <p:cNvPr id="5122" name="Picture 2" descr="C:\Users\Андрей\Desktop\окушко, для презентации\ин-ты 8а+8б\bj_1nwnqb24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1" y="1295400"/>
            <a:ext cx="3200400" cy="2368296"/>
          </a:xfrm>
          <a:prstGeom prst="rect">
            <a:avLst/>
          </a:prstGeom>
          <a:noFill/>
        </p:spPr>
      </p:pic>
      <p:pic>
        <p:nvPicPr>
          <p:cNvPr id="5123" name="Picture 3" descr="C:\Users\Андрей\Desktop\окушко, для презентации\ин-ты 8а+8б\z99cflcgmt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371600"/>
            <a:ext cx="2828925" cy="2857500"/>
          </a:xfrm>
          <a:prstGeom prst="rect">
            <a:avLst/>
          </a:prstGeom>
          <a:noFill/>
        </p:spPr>
      </p:pic>
      <p:pic>
        <p:nvPicPr>
          <p:cNvPr id="5124" name="Picture 4" descr="C:\Users\Андрей\Desktop\окушко, для презентации\ин-ты 8а+8б\oiwvon5etzc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733800"/>
            <a:ext cx="4876800" cy="2926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</TotalTime>
  <Words>12</Words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Фантастический  музыкальный инструмент</vt:lpstr>
      <vt:lpstr>МЕТРОБУМ</vt:lpstr>
      <vt:lpstr>эскизы</vt:lpstr>
      <vt:lpstr>эскизы</vt:lpstr>
      <vt:lpstr>Фантастические инструменты</vt:lpstr>
      <vt:lpstr>Фантастические инструменты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Фантастический  музыкальный инструмент</dc:title>
  <dc:creator>Андрей</dc:creator>
  <cp:lastModifiedBy>edik</cp:lastModifiedBy>
  <cp:revision>3</cp:revision>
  <dcterms:created xsi:type="dcterms:W3CDTF">2020-02-19T20:54:30Z</dcterms:created>
  <dcterms:modified xsi:type="dcterms:W3CDTF">2023-02-18T14:01:49Z</dcterms:modified>
</cp:coreProperties>
</file>