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072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035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9236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3854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496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509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701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664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098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257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74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D9628-E9BE-4A83-ABE7-06A2418BBA68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37A0C-21A9-405E-9B70-132D97EA8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7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37119" y="997941"/>
            <a:ext cx="9144000" cy="23876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</a:t>
            </a:r>
            <a:b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поговорки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06" y="1989342"/>
            <a:ext cx="3692471" cy="214038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61815" y="3010104"/>
            <a:ext cx="7902054" cy="11196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rgbClr val="7030A0"/>
                </a:solidFill>
              </a:rPr>
              <a:t>Урок литературного чтения во 2 классе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418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280" y="1446669"/>
            <a:ext cx="88696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8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Вставь рисунки в пословицу</a:t>
            </a:r>
            <a:endParaRPr lang="ru-RU" sz="32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Дарёному   ...   в зубы не смотрят. </a:t>
            </a:r>
            <a:endParaRPr lang="ru-RU" sz="32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  ...    на горе свистнет. </a:t>
            </a:r>
            <a:b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 ...  , так и не мычи. </a:t>
            </a:r>
            <a:b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плюй в    ...     – пригодится воды напиться. </a:t>
            </a:r>
            <a:b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Большому    ...     – большое плавание. 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ÐÐ°ÑÑÐ¸Ð½ÐºÐ¸ Ð¿Ð¾ Ð·Ð°Ð¿ÑÐ¾ÑÑ ÐºÐ»Ð¸Ð¿Ð°ÑÑ ÑÐ°Ðº Ð½Ð° Ð¿ÑÐ¾Ð·ÑÐ°ÑÐ½Ð¾Ð¼ ÑÐ¾Ð½Ð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7521">
            <a:off x="9627261" y="950491"/>
            <a:ext cx="2471321" cy="992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ÐÐ°ÑÑÐ¸Ð½ÐºÐ¸ Ð¿Ð¾ Ð·Ð°Ð¿ÑÐ¾ÑÑ ÐºÐ»Ð¸Ð¿Ð°ÑÑ ÐºÐ¾ÑÐ¾Ð²Ð° Ð½Ð° Ð¿ÑÐ¾Ð·ÑÐ°ÑÐ½Ð¾Ð¼ ÑÐ¾Ð½Ðµ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757" y="2658748"/>
            <a:ext cx="1950403" cy="1250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ÐÐ°ÑÑÐ¸Ð½ÐºÐ¸ Ð¿Ð¾ Ð·Ð°Ð¿ÑÐ¾ÑÑ ÐºÐ»Ð¸Ð¿Ð°ÑÑ ÐºÐ¾ÑÐ°Ð±Ð»Ñ Ð½Ð° Ð¿ÑÐ¾Ð·ÑÐ°ÑÐ½Ð¾Ð¼ ÑÐ¾Ð½Ðµ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880" y="1584960"/>
            <a:ext cx="1993241" cy="2324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ÐÐ°ÑÑÐ¸Ð½ÐºÐ¸ Ð¿Ð¾ Ð·Ð°Ð¿ÑÐ¾ÑÑ ÐºÐ»Ð¸Ð¿Ð°ÑÑ ÐºÐ¾Ð»Ð¾Ð´ÐµÑ Ð½Ð° Ð¿ÑÐ¾Ð·ÑÐ°ÑÐ½Ð¾Ð¼ ÑÐ¾Ð½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023" y="2788920"/>
            <a:ext cx="1465897" cy="1952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ÐÐ¾ÑÐ¾Ð¶ÐµÐµ Ð¸Ð·Ð¾Ð±ÑÐ°Ð¶ÐµÐ½Ð¸Ðµ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539" y="3764281"/>
            <a:ext cx="2463483" cy="16455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167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226532"/>
            <a:ext cx="11064240" cy="427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FF006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Собери пословицу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006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 хорошо, 		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два лучше.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Труд человека кормит,                      а товарища выручай.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Не спеши языком,                              а лень портит.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Сам пропадай,                                    от того и наберёшься.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Глаза боятся,                                       торопись делом.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С кем поведёшься,                              а руки делают.  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028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4723" y="1344892"/>
            <a:ext cx="6982553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 пословицу по предметам</a:t>
            </a: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444" y="1789068"/>
            <a:ext cx="2972435" cy="1529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Ð¾ÑÐ¾Ð¶ÐµÐµ Ð¸Ð·Ð¾Ð±ÑÐ°Ð¶ÐµÐ½Ð¸Ðµ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680" y="3665855"/>
            <a:ext cx="2321560" cy="1769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Ð¾ÑÐ¾Ð¶ÐµÐµ Ð¸Ð·Ð¾Ð±ÑÐ°Ð¶ÐµÐ½Ð¸Ðµ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" y="2030016"/>
            <a:ext cx="2194560" cy="1472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Ð¾ÑÐ¾Ð¶ÐµÐµ Ð¸Ð·Ð¾Ð±ÑÐ°Ð¶ÐµÐ½Ð¸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303" y="3502568"/>
            <a:ext cx="2011680" cy="1779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Ð°ÑÑÐ¸Ð½ÐºÐ¸ Ð¿Ð¾ Ð·Ð°Ð¿ÑÐ¾ÑÑ ÐºÐ»Ð¸Ð¿Ð°ÑÑ ÐºÐ°Ð¼ÐµÐ½Ñ Ð½Ð° Ð¿ÑÐ¾Ð·ÑÐ°ÑÐ½Ð¾Ð¼ ÑÐ¾Ð½Ðµ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4" y="3869083"/>
            <a:ext cx="3377565" cy="1413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ÐÐ°ÑÑÐ¸Ð½ÐºÐ¸ Ð¿Ð¾ Ð·Ð°Ð¿ÑÐ¾ÑÑ ÐºÐ»Ð¸Ð¿Ð°ÑÑ Ð¿ÐµÑÐ¾ Ð½Ð° Ð¿ÑÐ¾Ð·ÑÐ°ÑÐ½Ð¾Ð¼ ÑÐ¾Ð½Ðµ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19531">
            <a:off x="5774510" y="1775613"/>
            <a:ext cx="1986323" cy="2044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ÐÐ°ÑÑÐ¸Ð½ÐºÐ¸ Ð¿Ð¾ Ð·Ð°Ð¿ÑÐ¾ÑÑ ÐºÐ»Ð¸Ð¿Ð°ÑÑ ÑÐ¸Ð»Ð¾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37175">
            <a:off x="3154368" y="2471613"/>
            <a:ext cx="2553696" cy="1211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1259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8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solidFill>
                <a:srgbClr val="8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70515" y="948546"/>
            <a:ext cx="6180411" cy="8345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Узнай пословицу по рисунку</a:t>
            </a:r>
            <a:endParaRPr lang="ru-RU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festival.1september.ru/articles/559727/img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72" y="1783070"/>
            <a:ext cx="4840288" cy="344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festival.1september.ru/articles/559727/img5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4" b="2568"/>
          <a:stretch/>
        </p:blipFill>
        <p:spPr bwMode="auto">
          <a:xfrm>
            <a:off x="5760720" y="1783070"/>
            <a:ext cx="4861560" cy="3444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0830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8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solidFill>
                <a:srgbClr val="8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70515" y="948546"/>
            <a:ext cx="6180411" cy="8345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Узнай пословицу по рисунку</a:t>
            </a:r>
            <a:endParaRPr lang="ru-RU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festival.1september.ru/articles/559727/img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" y="1783070"/>
            <a:ext cx="4876800" cy="3383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Ð°ÑÑÐ¸Ð½ÐºÐ¸ Ð¿Ð¾ Ð·Ð°Ð¿ÑÐ¾ÑÑ Ð¿Ð¾ÑÐ»Ð¾Ð²Ð¸ÑÑ Ð¸ Ð¿Ð¾Ð³Ð¾Ð²Ð¾ÑÐºÐ¸ Ð² ÐºÐ°ÑÑÐ¸Ð½ÐºÐ°Ñ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6" t="13722" r="7057" b="14196"/>
          <a:stretch/>
        </p:blipFill>
        <p:spPr bwMode="auto">
          <a:xfrm>
            <a:off x="6096000" y="1783070"/>
            <a:ext cx="4419600" cy="33832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6358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0360" y="807720"/>
            <a:ext cx="9189720" cy="3911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ДЕЛО,</a:t>
            </a:r>
          </a:p>
          <a:p>
            <a:pPr algn="ctr">
              <a:lnSpc>
                <a:spcPct val="150000"/>
              </a:lnSpc>
            </a:pPr>
            <a:r>
              <a:rPr lang="ru-RU" sz="8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8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ГУЛЯЙ СМЕЛО!</a:t>
            </a:r>
            <a:endParaRPr lang="ru-RU" sz="8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8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" y="1280160"/>
            <a:ext cx="3007932" cy="37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244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383280" y="2341563"/>
            <a:ext cx="9144000" cy="23876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Урок</a:t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мастерская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ÐÐ°ÑÑÐ¸Ð½ÐºÐ¸ Ð¿Ð¾ Ð·Ð°Ð¿ÑÐ¾ÑÑ ÐÐÐÐÐÐ Ð¢ ÐÐÐ¢Ð Ð ÐÐ¡Ð£Ð®Ð¢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7895"/>
            <a:ext cx="4579338" cy="25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795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11480" y="2356803"/>
            <a:ext cx="11155680" cy="23876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8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поговорки – </a:t>
            </a:r>
            <a:r>
              <a:rPr lang="ru-RU" sz="88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кладезь народной мудрости</a:t>
            </a:r>
          </a:p>
        </p:txBody>
      </p:sp>
    </p:spTree>
    <p:extLst>
      <p:ext uri="{BB962C8B-B14F-4D97-AF65-F5344CB8AC3E}">
        <p14:creationId xmlns:p14="http://schemas.microsoft.com/office/powerpoint/2010/main" val="2063281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520" y="243841"/>
            <a:ext cx="11079480" cy="5389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Пословица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6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краткое выражение с поучительным смыслом </a:t>
            </a:r>
            <a:r>
              <a:rPr lang="ru-RU" sz="3200" b="1" i="1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«Любишь кататься – люби и саночки возить»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Признаки пословицы</a:t>
            </a:r>
            <a:r>
              <a:rPr lang="ru-RU" sz="32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краткость;</a:t>
            </a:r>
            <a:endParaRPr lang="ru-RU" sz="3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меткость и точность мысли;</a:t>
            </a:r>
            <a:endParaRPr lang="ru-RU" sz="3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законченность предложения.</a:t>
            </a:r>
            <a:endParaRPr lang="ru-RU" sz="3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Пословицы обычно состоят из двух частей: 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«Делаешь наспех – сделаешь </a:t>
            </a:r>
            <a:r>
              <a:rPr lang="ru-RU" sz="3200" b="1" i="1" dirty="0" err="1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насмех</a:t>
            </a:r>
            <a:r>
              <a:rPr lang="ru-RU" sz="3200" b="1" i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»; «Землю красит солнце, а человека-труд».</a:t>
            </a:r>
            <a:r>
              <a:rPr lang="ru-RU" sz="3200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 эти части рифмуются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23186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289560"/>
            <a:ext cx="10820400" cy="5361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Поговорка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обычно часть пословицы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Признаки поговорки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меткое народное выражение;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краткое по форме; острое по смыслу;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законченность высказывания;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самостоятельно не употребляется.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Например: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“За двумя зайцами погнался”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делаешь много дел сразу.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«Семь пятниц на неделе», «Поживём -  увидим».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Поговорки употребляются в предложениях для придания яркой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художественной окраски фактам, вещам и ситуациям.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690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ПРОИСХОЖДЕНИЯ ПОГОВОРОК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ÐÐ°ÑÑÐ¸Ð½ÐºÐ¸ Ð¿Ð¾ Ð·Ð°Ð¿ÑÐ¾ÑÑ Ð½Ð¸ ÐºÐ¾Ð»Ð° Ð½Ð¸ Ð´Ð²Ð¾ÑÐ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080" y="1984058"/>
            <a:ext cx="3383280" cy="30146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81000" y="1238106"/>
            <a:ext cx="82600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 бедного человека и сейчас говорят 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sz="3200" b="1" i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«Ни кола, ни двора».</a:t>
            </a:r>
            <a:r>
              <a:rPr lang="ru-RU" sz="32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Откуда же пришла эта поговорка? 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Оказывается, в старину крестьяне владели: узкими полосками земли, по форме похожими на кол. Поля нарезали на такие полоски, и у каждой был свой хозяин. Но у кого-то не было 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дажe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такой узкой полоски земли. Про таких бедняков и говорили: ни кола, двора (дома).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702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ПРОИСХОЖДЕНИЯ ПОГОВОРОК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ÐÐ°ÑÑÐ¸Ð½ÐºÐ¸ Ð¿Ð¾ Ð·Ð°Ð¿ÑÐ¾ÑÑ ÑÐ°Ð±Ð¾ÑÐ°ÐµÑ ÑÐ¿ÑÑÑÑ ÑÑÐºÐ°Ð²Ð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844" y="2499360"/>
            <a:ext cx="3881756" cy="26060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57200" y="1238105"/>
            <a:ext cx="8260080" cy="407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 ленивого человека мы говорим: </a:t>
            </a:r>
            <a:r>
              <a:rPr lang="ru-RU" sz="2800" b="1" i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работает спустя рукава,</a:t>
            </a:r>
            <a:r>
              <a:rPr lang="ru-RU" sz="28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про трудолюбивого </a:t>
            </a:r>
            <a:r>
              <a:rPr lang="ru-RU" sz="2800" b="1" i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работает, засучив рукава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indent="228600">
              <a:spcAft>
                <a:spcPts val="8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отношение к работе имеют рукава?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Оказывается, в старину одежду носили                                                                                  с очень длинными рукавами - так люди защищались от холода.   </a:t>
            </a:r>
          </a:p>
          <a:p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работы рукава приходилось поднимать, подгибать – засучивать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79984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4840" y="1238106"/>
            <a:ext cx="10591800" cy="438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в тексте «Голова и язык» спрятанную пословицу</a:t>
            </a:r>
            <a:endParaRPr lang="ru-RU" sz="32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Голова сказала: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Ты, язык, как заведенные гусли, с утра до вечера без умолку говоришь и позоришь меня.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 ответил: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-Ты, голова, сама заставляешь меня так много говорить: ведь что на уме, то и на языке.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ÐÐ°ÑÑÐ¸Ð½ÐºÐ¸ Ð¿Ð¾ Ð·Ð°Ð¿ÑÐ¾ÑÑ ÐºÐ»Ð¸Ð¿Ð°ÑÑ Ð³Ð¾Ð»Ð¾Ð²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7614" y="3108960"/>
            <a:ext cx="1598052" cy="271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Ð°ÑÑÐ¸Ð½ÐºÐ¸ Ð¿Ð¾ Ð·Ð°Ð¿ÑÐ¾ÑÑ ÐºÐ»Ð¸Ð¿Ð°ÑÑ ÑÐ·ÑÐ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84897" y="4255659"/>
            <a:ext cx="932717" cy="126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2924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720" y="277522"/>
            <a:ext cx="9052560" cy="960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220" y="1710546"/>
            <a:ext cx="1171956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Соотнеси </a:t>
            </a:r>
          </a:p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русскую народную пословицу   и зарубежную пословицу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800"/>
              </a:spcAft>
            </a:pPr>
            <a:r>
              <a:rPr lang="ru-RU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Язык до Киева доведет. 		 Тот не заблудится, кто не спрашивает.</a:t>
            </a:r>
            <a:br>
              <a:rPr lang="ru-RU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гостях хорошо, а дома лучше. 	Восток ли, Запад ли, а дома лучше.</a:t>
            </a:r>
            <a:br>
              <a:rPr lang="ru-RU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Слезами горю не поможешь.      Один утренний час лучше двух вечерних.</a:t>
            </a:r>
            <a:br>
              <a:rPr lang="ru-RU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Утро вечера мудренее. 		           Бесполезно плакать над пролитым  						молоком.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ÐÐ¾ÑÐ¾Ð¶ÐµÐµ Ð¸Ð·Ð¾Ð±ÑÐ°Ð¶ÐµÐ½Ð¸Ð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820" y="1078086"/>
            <a:ext cx="1744980" cy="1264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Ð°ÑÑÐ¸Ð½ÐºÐ¸ Ð¿Ð¾ Ð·Ð°Ð¿ÑÐ¾ÑÑ ÑÐ»ÐµÐ·Ð°Ð¼Ð¸ Ð³Ð¾ÑÑ Ð½Ðµ Ð¿Ð¾Ð¼Ð¾Ð¶ÐµÑÑ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044" y="1142539"/>
            <a:ext cx="2007235" cy="12004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586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584</Words>
  <Application>Microsoft Office PowerPoint</Application>
  <PresentationFormat>Широкоэкранный</PresentationFormat>
  <Paragraphs>73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Пословицы  и поговорки</vt:lpstr>
      <vt:lpstr>Урок Творческая мастерская</vt:lpstr>
      <vt:lpstr> Пословицы и поговорки – кладезь народной мудрости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Пословицы и поговорки</dc:title>
  <dc:creator>Пользователь Windows</dc:creator>
  <cp:lastModifiedBy>Администратор</cp:lastModifiedBy>
  <cp:revision>9</cp:revision>
  <dcterms:created xsi:type="dcterms:W3CDTF">2018-09-18T19:35:41Z</dcterms:created>
  <dcterms:modified xsi:type="dcterms:W3CDTF">2021-09-07T08:29:35Z</dcterms:modified>
</cp:coreProperties>
</file>