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9" r:id="rId6"/>
    <p:sldId id="258" r:id="rId7"/>
    <p:sldId id="260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6E4A5-04AC-448A-9AF0-5ACDEDA4D596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39EBF-9370-4D5D-AA17-DCEDB1431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555\Desktop\1617298781_22-p-fon-dlya-prezentatsii-po-pdd-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555\Desktop\dcc9ab72703148796796987aa6457063c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7" y="0"/>
            <a:ext cx="91281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555\Desktop\пдд\03-1 дорожные знаки А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52"/>
            <a:ext cx="9144000" cy="6445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555\Desktop\пдд\03-3 подбери знак А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084" y="214289"/>
            <a:ext cx="9132916" cy="643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555\Desktop\пдд\03-4 подбери знак А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6477"/>
            <a:ext cx="9144000" cy="6445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555\Desktop\пдд\03-5 подбери знак А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6477"/>
            <a:ext cx="9144000" cy="6445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555\Desktop\пдд\03-6 подбери знак А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6477"/>
            <a:ext cx="9144000" cy="6445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555\Desktop\8bb1163b5486956ade0dddf3d3594343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555\Desktop\1613672286_59-p-fon-dlya-prezentatsii-po-pdd-dlya-doshkoln-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1428736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Много есть различных знаков.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Эти знаки нужно знать,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Чтобы правила движенья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Никогда не нарушать!</a:t>
            </a:r>
            <a:endParaRPr lang="ru-RU" b="1" i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2500298" y="928670"/>
            <a:ext cx="4572032" cy="2643206"/>
          </a:xfrm>
          <a:prstGeom prst="donut">
            <a:avLst>
              <a:gd name="adj" fmla="val 310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C:\Users\555\Desktop\ь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1357322" cy="1643074"/>
          </a:xfrm>
          <a:prstGeom prst="rect">
            <a:avLst/>
          </a:prstGeom>
          <a:noFill/>
        </p:spPr>
      </p:pic>
      <p:pic>
        <p:nvPicPr>
          <p:cNvPr id="2052" name="Picture 4" descr="C:\Users\555\Desktop\и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857628"/>
            <a:ext cx="2486030" cy="1432519"/>
          </a:xfrm>
          <a:prstGeom prst="rect">
            <a:avLst/>
          </a:prstGeom>
          <a:noFill/>
        </p:spPr>
      </p:pic>
      <p:pic>
        <p:nvPicPr>
          <p:cNvPr id="2053" name="Picture 5" descr="C:\Users\555\Desktop\сч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16" y="571480"/>
            <a:ext cx="1285876" cy="1087637"/>
          </a:xfrm>
          <a:prstGeom prst="rect">
            <a:avLst/>
          </a:prstGeom>
          <a:noFill/>
        </p:spPr>
      </p:pic>
      <p:pic>
        <p:nvPicPr>
          <p:cNvPr id="2054" name="Picture 6" descr="C:\Users\555\Desktop\й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2285992"/>
            <a:ext cx="1566667" cy="1440001"/>
          </a:xfrm>
          <a:prstGeom prst="rect">
            <a:avLst/>
          </a:prstGeom>
          <a:noFill/>
        </p:spPr>
      </p:pic>
      <p:pic>
        <p:nvPicPr>
          <p:cNvPr id="2055" name="Picture 7" descr="C:\Users\555\Desktop\ч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3500438"/>
            <a:ext cx="1285884" cy="1385350"/>
          </a:xfrm>
          <a:prstGeom prst="rect">
            <a:avLst/>
          </a:prstGeom>
          <a:noFill/>
        </p:spPr>
      </p:pic>
      <p:pic>
        <p:nvPicPr>
          <p:cNvPr id="2056" name="Picture 8" descr="C:\Users\555\Desktop\пдд\дорожные знаки\3.2-dvizhenie-zapreshheno-1024x102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57290" y="2928934"/>
            <a:ext cx="1285884" cy="1285884"/>
          </a:xfrm>
          <a:prstGeom prst="rect">
            <a:avLst/>
          </a:prstGeom>
          <a:noFill/>
        </p:spPr>
      </p:pic>
      <p:pic>
        <p:nvPicPr>
          <p:cNvPr id="2057" name="Picture 9" descr="C:\Users\555\Desktop\пдд\дорожные знаки\kisspng-long-distance-cycling-route-road-signs-in-singapor-cycling-5ad4448a7829c3.868791951523860618492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643042" y="571510"/>
            <a:ext cx="1000102" cy="100010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285852" y="4071942"/>
            <a:ext cx="13628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latin typeface="Arial Narrow" pitchFamily="34" charset="0"/>
              </a:rPr>
              <a:t>Движение запрещено</a:t>
            </a:r>
            <a:endParaRPr lang="ru-RU" sz="105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0166" y="1571612"/>
            <a:ext cx="11608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b="1" dirty="0" smtClean="0">
                <a:latin typeface="Arial" pitchFamily="34" charset="0"/>
                <a:cs typeface="Arial" pitchFamily="34" charset="0"/>
              </a:rPr>
              <a:t>Велосипедная</a:t>
            </a:r>
          </a:p>
          <a:p>
            <a:pPr algn="ctr"/>
            <a:r>
              <a:rPr lang="ru-RU" sz="1050" b="1" dirty="0" smtClean="0">
                <a:latin typeface="Arial" pitchFamily="34" charset="0"/>
                <a:cs typeface="Arial" pitchFamily="34" charset="0"/>
              </a:rPr>
              <a:t> дорожка</a:t>
            </a:r>
            <a:endParaRPr lang="ru-RU" sz="105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555\Desktop\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7443" cy="6858000"/>
          </a:xfrm>
          <a:prstGeom prst="rect">
            <a:avLst/>
          </a:prstGeom>
          <a:noFill/>
        </p:spPr>
      </p:pic>
      <p:pic>
        <p:nvPicPr>
          <p:cNvPr id="5" name="Picture 8" descr="C:\Users\555\Desktop\пдд\дорожные знаки\3.2-dvizhenie-zapreshheno-1024x10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428604"/>
            <a:ext cx="3214710" cy="3214710"/>
          </a:xfrm>
          <a:prstGeom prst="rect">
            <a:avLst/>
          </a:prstGeom>
          <a:noFill/>
        </p:spPr>
      </p:pic>
      <p:pic>
        <p:nvPicPr>
          <p:cNvPr id="3075" name="Picture 3" descr="C:\Users\555\Desktop\ц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000372"/>
            <a:ext cx="3810532" cy="1619476"/>
          </a:xfrm>
          <a:prstGeom prst="rect">
            <a:avLst/>
          </a:prstGeom>
          <a:noFill/>
        </p:spPr>
      </p:pic>
      <p:sp>
        <p:nvSpPr>
          <p:cNvPr id="7" name="Кольцо 6"/>
          <p:cNvSpPr/>
          <p:nvPr/>
        </p:nvSpPr>
        <p:spPr>
          <a:xfrm>
            <a:off x="928662" y="428604"/>
            <a:ext cx="3214710" cy="3214710"/>
          </a:xfrm>
          <a:prstGeom prst="donut">
            <a:avLst>
              <a:gd name="adj" fmla="val 629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555\Desktop\фон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50" y="-209550"/>
            <a:ext cx="10858500" cy="72771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7"/>
            <a:ext cx="3361240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428868"/>
            <a:ext cx="4719951" cy="183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555\Desktop\1613672286_59-p-fon-dlya-prezentatsii-po-pdd-dlya-doshkoln-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900"/>
            <a:ext cx="9144001" cy="685800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28603"/>
            <a:ext cx="3143272" cy="321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929190" y="1285860"/>
            <a:ext cx="3286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Отчего бы это вдруг</a:t>
            </a:r>
            <a:br>
              <a:rPr lang="ru-RU" b="1" dirty="0"/>
            </a:br>
            <a:r>
              <a:rPr lang="ru-RU" b="1" dirty="0"/>
              <a:t>Стрелки дружно встали в круг?</a:t>
            </a:r>
            <a:br>
              <a:rPr lang="ru-RU" b="1" dirty="0"/>
            </a:br>
            <a:r>
              <a:rPr lang="ru-RU" b="1" dirty="0"/>
              <a:t>И машины друг за другом</a:t>
            </a:r>
            <a:br>
              <a:rPr lang="ru-RU" b="1" dirty="0"/>
            </a:br>
            <a:r>
              <a:rPr lang="ru-RU" b="1" dirty="0"/>
              <a:t>Мчатся весело по кругу.</a:t>
            </a:r>
            <a:br>
              <a:rPr lang="ru-RU" b="1" dirty="0"/>
            </a:br>
            <a:r>
              <a:rPr lang="ru-RU" b="1" dirty="0"/>
              <a:t>Что такое,</a:t>
            </a:r>
            <a:br>
              <a:rPr lang="ru-RU" b="1" dirty="0"/>
            </a:br>
            <a:r>
              <a:rPr lang="ru-RU" b="1" dirty="0"/>
              <a:t>В самом деле,</a:t>
            </a:r>
            <a:br>
              <a:rPr lang="ru-RU" b="1" dirty="0"/>
            </a:br>
            <a:r>
              <a:rPr lang="ru-RU" b="1" dirty="0"/>
              <a:t>Словно мы на карусели!</a:t>
            </a:r>
            <a:br>
              <a:rPr lang="ru-RU" b="1" dirty="0"/>
            </a:br>
            <a:r>
              <a:rPr lang="ru-RU" b="1" dirty="0"/>
              <a:t>—  Мы на площади с тобой,</a:t>
            </a:r>
            <a:br>
              <a:rPr lang="ru-RU" b="1" dirty="0"/>
            </a:br>
            <a:r>
              <a:rPr lang="ru-RU" b="1" dirty="0"/>
              <a:t>Здесь дороги нет прямой.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555\Desktop\1617298781_22-p-fon-dlya-prezentatsii-po-pdd-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71480"/>
            <a:ext cx="2643206" cy="378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714620"/>
            <a:ext cx="2766138" cy="139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14810" y="2357430"/>
            <a:ext cx="282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Место остановки автобуса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555\Desktop\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16791" cy="6858000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71480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928934"/>
            <a:ext cx="329762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071934" y="2571744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Железнодорожный переезд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555\Desktop\1617298781_22-p-fon-dlya-prezentatsii-po-pdd-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42918"/>
            <a:ext cx="3000396" cy="307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643438" y="2143116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Чудо конь велосипед,</a:t>
            </a:r>
            <a:br>
              <a:rPr lang="ru-RU" dirty="0"/>
            </a:br>
            <a:r>
              <a:rPr lang="ru-RU" dirty="0"/>
              <a:t>Можно ехать или нет?</a:t>
            </a:r>
            <a:br>
              <a:rPr lang="ru-RU" dirty="0"/>
            </a:br>
            <a:r>
              <a:rPr lang="ru-RU" dirty="0"/>
              <a:t>Странный этот синий знак, </a:t>
            </a:r>
            <a:endParaRPr lang="ru-RU" dirty="0" smtClean="0"/>
          </a:p>
          <a:p>
            <a:pPr algn="ctr"/>
            <a:r>
              <a:rPr lang="ru-RU" dirty="0" smtClean="0"/>
              <a:t>не </a:t>
            </a:r>
            <a:r>
              <a:rPr lang="ru-RU" dirty="0"/>
              <a:t>понять его никак!</a:t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628" y="1714488"/>
            <a:ext cx="256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Велосипедная дорожка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555\Desktop\фон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 descr="C:\Users\555\Desktop\пдд\дорожные знаки\Ф257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571480"/>
            <a:ext cx="3010274" cy="3000372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857496"/>
            <a:ext cx="331085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071934" y="2428868"/>
            <a:ext cx="357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Движение пешеходов запрещено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40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555</cp:lastModifiedBy>
  <cp:revision>13</cp:revision>
  <dcterms:created xsi:type="dcterms:W3CDTF">2023-02-14T15:13:33Z</dcterms:created>
  <dcterms:modified xsi:type="dcterms:W3CDTF">2023-02-18T16:01:34Z</dcterms:modified>
</cp:coreProperties>
</file>