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  <Default ContentType="image/jpeg" Extension="jpeg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1" Target="ppt/presentation.xml" Type="http://schemas.openxmlformats.org/officeDocument/2006/relationships/officeDocument"/><Relationship Id="rId2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6" Type="http://schemas.openxmlformats.org/officeDocument/2006/relationships/slide" Target="slides/slide11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g2026bbae202_0_4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5" name="Google Shape;115;g2026bbae202_0_4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g2026bbae202_0_7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9" name="Google Shape;119;g2026bbae202_0_7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g2026bbae202_0_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" name="Google Shape;58;g2026bbae202_0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g2026bbae202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4" name="Google Shape;64;g2026bbae202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g2026bbae202_0_1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4" name="Google Shape;74;g2026bbae202_0_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g2026bbae202_0_2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1" name="Google Shape;81;g2026bbae202_0_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g2026bbae202_0_1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8" name="Google Shape;88;g2026bbae202_0_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g2026bbae202_0_2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5" name="Google Shape;95;g2026bbae202_0_2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g2026bbae202_0_3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2" name="Google Shape;102;g2026bbae202_0_3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g2026bbae202_0_3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9" name="Google Shape;109;g2026bbae202_0_3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 ?><Relationships xmlns="http://schemas.openxmlformats.org/package/2006/relationships"><Relationship Id="rId1" Target="../slideLayouts/slideLayout3.xml" Type="http://schemas.openxmlformats.org/officeDocument/2006/relationships/slideLayout"/><Relationship Id="rId2" Target="../notesSlides/notesSlide11.xml" Type="http://schemas.openxmlformats.org/officeDocument/2006/relationships/notesSlide"/><Relationship Id="rId3" Target="../media/image15.jpeg" Type="http://schemas.openxmlformats.org/officeDocument/2006/relationships/image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hyperlink" Target="http://drive.google.com/file/d/1LstxS9s9Q-9hnG2isb12jZTSU3nCPtyK/view" TargetMode="External"/><Relationship Id="rId4" Type="http://schemas.openxmlformats.org/officeDocument/2006/relationships/image" Target="../media/image1.png"/><Relationship Id="rId5" Type="http://schemas.openxmlformats.org/officeDocument/2006/relationships/hyperlink" Target="http://www.youtube.com/watch?v=uxQYRMaIZFY" TargetMode="External"/><Relationship Id="rId6" Type="http://schemas.openxmlformats.org/officeDocument/2006/relationships/image" Target="../media/image7.jpg"/></Relationships>
</file>

<file path=ppt/slides/_rels/slide3.xml.rels><?xml version="1.0" encoding="UTF-8" standalone="yes" ?><Relationships xmlns="http://schemas.openxmlformats.org/package/2006/relationships"><Relationship Id="rId1" Target="../slideLayouts/slideLayout3.xml" Type="http://schemas.openxmlformats.org/officeDocument/2006/relationships/slideLayout"/><Relationship Id="rId2" Target="../notesSlides/notesSlide3.xml" Type="http://schemas.openxmlformats.org/officeDocument/2006/relationships/notesSlide"/><Relationship Id="rId3" Target="../media/image4.jpeg" Type="http://schemas.openxmlformats.org/officeDocument/2006/relationships/image"/><Relationship Id="rId4" Target="../media/image8.png" Type="http://schemas.openxmlformats.org/officeDocument/2006/relationships/image"/><Relationship Id="rId5" Target="../media/image5.png" Type="http://schemas.openxmlformats.org/officeDocument/2006/relationships/image"/><Relationship Id="rId6" Target="../media/image14.png" Type="http://schemas.openxmlformats.org/officeDocument/2006/relationships/image"/><Relationship Id="rId7" Target="../media/image6.png" Type="http://schemas.openxmlformats.org/officeDocument/2006/relationships/image"/><Relationship Id="rId8" Target="../media/image9.png" Type="http://schemas.openxmlformats.org/officeDocument/2006/relationships/image"/></Relationships>
</file>

<file path=ppt/slides/_rels/slide4.xml.rels><?xml version="1.0" encoding="UTF-8" standalone="yes" ?><Relationships xmlns="http://schemas.openxmlformats.org/package/2006/relationships"><Relationship Id="rId1" Target="../slideLayouts/slideLayout3.xml" Type="http://schemas.openxmlformats.org/officeDocument/2006/relationships/slideLayout"/><Relationship Id="rId2" Target="../notesSlides/notesSlide4.xml" Type="http://schemas.openxmlformats.org/officeDocument/2006/relationships/notesSlide"/><Relationship Id="rId3" Target="../media/image8.png" Type="http://schemas.openxmlformats.org/officeDocument/2006/relationships/image"/><Relationship Id="rId4" Target="../media/image3.jpeg" Type="http://schemas.openxmlformats.org/officeDocument/2006/relationships/image"/></Relationships>
</file>

<file path=ppt/slides/_rels/slide5.xml.rels><?xml version="1.0" encoding="UTF-8" standalone="yes" ?><Relationships xmlns="http://schemas.openxmlformats.org/package/2006/relationships"><Relationship Id="rId1" Target="../slideLayouts/slideLayout3.xml" Type="http://schemas.openxmlformats.org/officeDocument/2006/relationships/slideLayout"/><Relationship Id="rId2" Target="../notesSlides/notesSlide5.xml" Type="http://schemas.openxmlformats.org/officeDocument/2006/relationships/notesSlide"/><Relationship Id="rId3" Target="../media/image14.png" Type="http://schemas.openxmlformats.org/officeDocument/2006/relationships/image"/><Relationship Id="rId4" Target="../media/image12.jpeg" Type="http://schemas.openxmlformats.org/officeDocument/2006/relationships/image"/></Relationships>
</file>

<file path=ppt/slides/_rels/slide6.xml.rels><?xml version="1.0" encoding="UTF-8" standalone="yes" ?><Relationships xmlns="http://schemas.openxmlformats.org/package/2006/relationships"><Relationship Id="rId1" Target="../slideLayouts/slideLayout3.xml" Type="http://schemas.openxmlformats.org/officeDocument/2006/relationships/slideLayout"/><Relationship Id="rId2" Target="../notesSlides/notesSlide6.xml" Type="http://schemas.openxmlformats.org/officeDocument/2006/relationships/notesSlide"/><Relationship Id="rId3" Target="../media/image5.png" Type="http://schemas.openxmlformats.org/officeDocument/2006/relationships/image"/><Relationship Id="rId4" Target="../media/image10.jpeg" Type="http://schemas.openxmlformats.org/officeDocument/2006/relationships/image"/></Relationships>
</file>

<file path=ppt/slides/_rels/slide7.xml.rels><?xml version="1.0" encoding="UTF-8" standalone="yes" ?><Relationships xmlns="http://schemas.openxmlformats.org/package/2006/relationships"><Relationship Id="rId1" Target="../slideLayouts/slideLayout3.xml" Type="http://schemas.openxmlformats.org/officeDocument/2006/relationships/slideLayout"/><Relationship Id="rId2" Target="../notesSlides/notesSlide7.xml" Type="http://schemas.openxmlformats.org/officeDocument/2006/relationships/notesSlide"/><Relationship Id="rId3" Target="../media/image6.png" Type="http://schemas.openxmlformats.org/officeDocument/2006/relationships/image"/><Relationship Id="rId4" Target="../media/image20.jpeg" Type="http://schemas.openxmlformats.org/officeDocument/2006/relationships/image"/></Relationships>
</file>

<file path=ppt/slides/_rels/slide8.xml.rels><?xml version="1.0" encoding="UTF-8" standalone="yes" ?><Relationships xmlns="http://schemas.openxmlformats.org/package/2006/relationships"><Relationship Id="rId1" Target="../slideLayouts/slideLayout3.xml" Type="http://schemas.openxmlformats.org/officeDocument/2006/relationships/slideLayout"/><Relationship Id="rId2" Target="../notesSlides/notesSlide8.xml" Type="http://schemas.openxmlformats.org/officeDocument/2006/relationships/notesSlide"/><Relationship Id="rId3" Target="../media/image9.png" Type="http://schemas.openxmlformats.org/officeDocument/2006/relationships/image"/><Relationship Id="rId4" Target="../media/image17.jpeg" Type="http://schemas.openxmlformats.org/officeDocument/2006/relationships/image"/></Relationships>
</file>

<file path=ppt/slides/_rels/slide9.xml.rels><?xml version="1.0" encoding="UTF-8" standalone="yes" ?><Relationships xmlns="http://schemas.openxmlformats.org/package/2006/relationships"><Relationship Id="rId1" Target="../slideLayouts/slideLayout3.xml" Type="http://schemas.openxmlformats.org/officeDocument/2006/relationships/slideLayout"/><Relationship Id="rId2" Target="../notesSlides/notesSlide9.xml" Type="http://schemas.openxmlformats.org/officeDocument/2006/relationships/notesSlide"/><Relationship Id="rId3" Target="../media/image16.jpeg" Type="http://schemas.openxmlformats.org/officeDocument/2006/relationships/image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/>
        </p:nvSpPr>
        <p:spPr>
          <a:xfrm>
            <a:off x="311708" y="744575"/>
            <a:ext cx="8520600" cy="20526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 sz="348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Презентация к фронтальному логопедическому занятию по развитию лексико-грамматического строя речи по теме “</a:t>
            </a:r>
            <a:r>
              <a:rPr lang="ru" sz="3480">
                <a:latin typeface="Times New Roman"/>
                <a:ea typeface="Times New Roman"/>
                <a:cs typeface="Times New Roman"/>
                <a:sym typeface="Times New Roman"/>
              </a:rPr>
              <a:t>Притяжательные</a:t>
            </a:r>
            <a:r>
              <a:rPr lang="ru" sz="348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прилагательные”</a:t>
            </a:r>
            <a:endParaRPr sz="348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55" name="Google Shape;55;p13"/>
          <p:cNvSpPr txBox="1"/>
          <p:nvPr/>
        </p:nvSpPr>
        <p:spPr>
          <a:xfrm>
            <a:off x="311700" y="3737375"/>
            <a:ext cx="8520600" cy="7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 sz="1720">
                <a:solidFill>
                  <a:srgbClr val="595959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Подготовила:</a:t>
            </a:r>
            <a:endParaRPr sz="1720">
              <a:solidFill>
                <a:srgbClr val="59595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 sz="1720">
                <a:solidFill>
                  <a:srgbClr val="595959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учитель-логопед </a:t>
            </a:r>
            <a:endParaRPr sz="1720">
              <a:solidFill>
                <a:srgbClr val="59595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 sz="1720">
                <a:solidFill>
                  <a:srgbClr val="595959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Паничкина К.Д.</a:t>
            </a:r>
            <a:endParaRPr sz="1720">
              <a:solidFill>
                <a:srgbClr val="59595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 sz="1720">
                <a:solidFill>
                  <a:srgbClr val="595959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г. Сергиев Посад</a:t>
            </a:r>
            <a:endParaRPr sz="1720">
              <a:solidFill>
                <a:srgbClr val="59595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2"/>
        </a:solidFill>
      </p:bgPr>
    </p:bg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1" name="Google Shape;121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143000" y="0"/>
            <a:ext cx="6858000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" name="Google Shape;60;p14" title="Звуки природы - Пение птиц (www.hotplayer.ru).mp3">
            <a:hlinkClick r:id="rId3"/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8505100" y="4636475"/>
            <a:ext cx="457200" cy="4572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Скачайте себе стоковое видео футаж ЛЕС бесплатно и без нарушения авторских прав&#10;Download a stock video footage of the FOREST for free and without copyright infringement" id="61" name="Google Shape;61;p14" title="футаж ЛЕС #1 | futage FOREST #1">
            <a:hlinkClick r:id="rId5"/>
          </p:cNvPr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1047013" y="-71987"/>
            <a:ext cx="7049975" cy="52874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Google Shape;66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35770" y="0"/>
            <a:ext cx="7272457" cy="5143499"/>
          </a:xfrm>
          <a:prstGeom prst="rect">
            <a:avLst/>
          </a:prstGeom>
          <a:noFill/>
          <a:ln>
            <a:noFill/>
          </a:ln>
        </p:spPr>
      </p:pic>
      <p:pic>
        <p:nvPicPr>
          <p:cNvPr id="67" name="Google Shape;67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219350" y="3741563"/>
            <a:ext cx="1279901" cy="1275249"/>
          </a:xfrm>
          <a:prstGeom prst="rect">
            <a:avLst/>
          </a:prstGeom>
          <a:noFill/>
          <a:ln>
            <a:noFill/>
          </a:ln>
        </p:spPr>
      </p:pic>
      <p:pic>
        <p:nvPicPr>
          <p:cNvPr id="68" name="Google Shape;68;p15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37775" y="3614866"/>
            <a:ext cx="2445799" cy="1528633"/>
          </a:xfrm>
          <a:prstGeom prst="rect">
            <a:avLst/>
          </a:prstGeom>
          <a:noFill/>
          <a:ln>
            <a:noFill/>
          </a:ln>
        </p:spPr>
      </p:pic>
      <p:pic>
        <p:nvPicPr>
          <p:cNvPr id="69" name="Google Shape;69;p15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2126200" y="3227900"/>
            <a:ext cx="2445802" cy="1866201"/>
          </a:xfrm>
          <a:prstGeom prst="rect">
            <a:avLst/>
          </a:prstGeom>
          <a:noFill/>
          <a:ln>
            <a:noFill/>
          </a:ln>
        </p:spPr>
      </p:pic>
      <p:pic>
        <p:nvPicPr>
          <p:cNvPr id="70" name="Google Shape;70;p15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4735062" y="3018000"/>
            <a:ext cx="2277250" cy="1677099"/>
          </a:xfrm>
          <a:prstGeom prst="rect">
            <a:avLst/>
          </a:prstGeom>
          <a:noFill/>
          <a:ln>
            <a:noFill/>
          </a:ln>
        </p:spPr>
      </p:pic>
      <p:pic>
        <p:nvPicPr>
          <p:cNvPr id="71" name="Google Shape;71;p15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3366775" y="1365075"/>
            <a:ext cx="714299" cy="98247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6" name="Google Shape;76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3848" y="440073"/>
            <a:ext cx="4278950" cy="4263374"/>
          </a:xfrm>
          <a:prstGeom prst="rect">
            <a:avLst/>
          </a:prstGeom>
          <a:noFill/>
          <a:ln>
            <a:noFill/>
          </a:ln>
        </p:spPr>
      </p:pic>
      <p:pic>
        <p:nvPicPr>
          <p:cNvPr id="77" name="Google Shape;77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737599" y="1295400"/>
            <a:ext cx="4406401" cy="2754001"/>
          </a:xfrm>
          <a:prstGeom prst="rect">
            <a:avLst/>
          </a:prstGeom>
          <a:noFill/>
          <a:ln>
            <a:noFill/>
          </a:ln>
        </p:spPr>
      </p:pic>
      <p:pic>
        <p:nvPicPr>
          <p:cNvPr id="78" name="Google Shape;78;p16"/>
          <p:cNvPicPr preferRelativeResize="0"/>
          <p:nvPr/>
        </p:nvPicPr>
        <p:blipFill rotWithShape="1">
          <a:blip r:embed="rId4">
            <a:alphaModFix/>
          </a:blip>
          <a:srcRect b="14288" l="75096" r="0" t="46564"/>
          <a:stretch/>
        </p:blipFill>
        <p:spPr>
          <a:xfrm rot="-3059699">
            <a:off x="2864800" y="2157063"/>
            <a:ext cx="1138599" cy="11186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xit" presetID="2" presetSubtype="4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dur="1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3" name="Google Shape;83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049475" y="628137"/>
            <a:ext cx="5094523" cy="3887224"/>
          </a:xfrm>
          <a:prstGeom prst="rect">
            <a:avLst/>
          </a:prstGeom>
          <a:noFill/>
          <a:ln>
            <a:noFill/>
          </a:ln>
        </p:spPr>
      </p:pic>
      <p:pic>
        <p:nvPicPr>
          <p:cNvPr id="84" name="Google Shape;84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072214"/>
            <a:ext cx="4499651" cy="2999048"/>
          </a:xfrm>
          <a:prstGeom prst="rect">
            <a:avLst/>
          </a:prstGeom>
          <a:noFill/>
          <a:ln>
            <a:noFill/>
          </a:ln>
        </p:spPr>
      </p:pic>
      <p:pic>
        <p:nvPicPr>
          <p:cNvPr id="85" name="Google Shape;85;p17"/>
          <p:cNvPicPr preferRelativeResize="0"/>
          <p:nvPr/>
        </p:nvPicPr>
        <p:blipFill rotWithShape="1">
          <a:blip r:embed="rId4">
            <a:alphaModFix/>
          </a:blip>
          <a:srcRect b="26772" l="23071" r="65250" t="43219"/>
          <a:stretch/>
        </p:blipFill>
        <p:spPr>
          <a:xfrm rot="1242223">
            <a:off x="4408614" y="2171989"/>
            <a:ext cx="901218" cy="219634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xit" presetID="2" presetSubtype="4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dur="1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0" name="Google Shape;90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 flipH="1">
            <a:off x="1" y="681099"/>
            <a:ext cx="4528049" cy="3781299"/>
          </a:xfrm>
          <a:prstGeom prst="rect">
            <a:avLst/>
          </a:prstGeom>
          <a:noFill/>
          <a:ln>
            <a:noFill/>
          </a:ln>
        </p:spPr>
      </p:pic>
      <p:pic>
        <p:nvPicPr>
          <p:cNvPr id="91" name="Google Shape;91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832850" y="851213"/>
            <a:ext cx="4311150" cy="3441082"/>
          </a:xfrm>
          <a:prstGeom prst="rect">
            <a:avLst/>
          </a:prstGeom>
          <a:noFill/>
          <a:ln>
            <a:noFill/>
          </a:ln>
        </p:spPr>
      </p:pic>
      <p:pic>
        <p:nvPicPr>
          <p:cNvPr id="92" name="Google Shape;92;p18"/>
          <p:cNvPicPr preferRelativeResize="0"/>
          <p:nvPr/>
        </p:nvPicPr>
        <p:blipFill rotWithShape="1">
          <a:blip r:embed="rId4">
            <a:alphaModFix/>
          </a:blip>
          <a:srcRect b="37695" l="76765" r="0" t="32105"/>
          <a:stretch/>
        </p:blipFill>
        <p:spPr>
          <a:xfrm rot="-602901">
            <a:off x="3113949" y="2238600"/>
            <a:ext cx="1839049" cy="19079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xit" presetID="2" presetSubtype="4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dur="1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7" name="Google Shape;97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 flipH="1">
            <a:off x="5326975" y="1022112"/>
            <a:ext cx="3861000" cy="3214375"/>
          </a:xfrm>
          <a:prstGeom prst="rect">
            <a:avLst/>
          </a:prstGeom>
          <a:noFill/>
          <a:ln>
            <a:noFill/>
          </a:ln>
        </p:spPr>
      </p:pic>
      <p:pic>
        <p:nvPicPr>
          <p:cNvPr id="98" name="Google Shape;98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149813"/>
            <a:ext cx="4142126" cy="2958950"/>
          </a:xfrm>
          <a:prstGeom prst="rect">
            <a:avLst/>
          </a:prstGeom>
          <a:noFill/>
          <a:ln>
            <a:noFill/>
          </a:ln>
        </p:spPr>
      </p:pic>
      <p:pic>
        <p:nvPicPr>
          <p:cNvPr id="99" name="Google Shape;99;p19"/>
          <p:cNvPicPr preferRelativeResize="0"/>
          <p:nvPr/>
        </p:nvPicPr>
        <p:blipFill rotWithShape="1">
          <a:blip r:embed="rId4">
            <a:alphaModFix/>
          </a:blip>
          <a:srcRect b="61127" l="28767" r="24495" t="18344"/>
          <a:stretch/>
        </p:blipFill>
        <p:spPr>
          <a:xfrm flipH="1" rot="-2038886">
            <a:off x="3959769" y="1930022"/>
            <a:ext cx="2130914" cy="105587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xit" presetID="2" presetSubtype="4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dur="1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4" name="Google Shape;104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64925" y="548687"/>
            <a:ext cx="2941676" cy="4046126"/>
          </a:xfrm>
          <a:prstGeom prst="rect">
            <a:avLst/>
          </a:prstGeom>
          <a:noFill/>
          <a:ln>
            <a:noFill/>
          </a:ln>
        </p:spPr>
      </p:pic>
      <p:pic>
        <p:nvPicPr>
          <p:cNvPr id="105" name="Google Shape;105;p2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889351" y="152400"/>
            <a:ext cx="3203750" cy="4838702"/>
          </a:xfrm>
          <a:prstGeom prst="rect">
            <a:avLst/>
          </a:prstGeom>
          <a:noFill/>
          <a:ln>
            <a:noFill/>
          </a:ln>
        </p:spPr>
      </p:pic>
      <p:pic>
        <p:nvPicPr>
          <p:cNvPr id="106" name="Google Shape;106;p20"/>
          <p:cNvPicPr preferRelativeResize="0"/>
          <p:nvPr/>
        </p:nvPicPr>
        <p:blipFill rotWithShape="1">
          <a:blip r:embed="rId4">
            <a:alphaModFix/>
          </a:blip>
          <a:srcRect b="10281" l="64945" r="13747" t="63598"/>
          <a:stretch/>
        </p:blipFill>
        <p:spPr>
          <a:xfrm rot="-9018142">
            <a:off x="1706998" y="787919"/>
            <a:ext cx="1820656" cy="304336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xit" presetID="2" presetSubtype="4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dur="1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1" name="Google Shape;111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70938" y="152400"/>
            <a:ext cx="8602133" cy="4838700"/>
          </a:xfrm>
          <a:prstGeom prst="rect">
            <a:avLst/>
          </a:prstGeom>
          <a:noFill/>
          <a:ln>
            <a:noFill/>
          </a:ln>
        </p:spPr>
      </p:pic>
      <p:sp>
        <p:nvSpPr>
          <p:cNvPr id="112" name="Google Shape;112;p21"/>
          <p:cNvSpPr txBox="1"/>
          <p:nvPr/>
        </p:nvSpPr>
        <p:spPr>
          <a:xfrm>
            <a:off x="329700" y="152400"/>
            <a:ext cx="18024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ru">
                <a:solidFill>
                  <a:schemeClr val="lt1"/>
                </a:solidFill>
              </a:rPr>
              <a:t>Физкультминутка.</a:t>
            </a:r>
            <a:endParaRPr b="1">
              <a:solidFill>
                <a:schemeClr val="lt1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1963743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S9.2.0</vt:lpwstr>
  </property>
</Properties>
</file>