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8" r:id="rId3"/>
    <p:sldId id="264" r:id="rId4"/>
    <p:sldId id="265" r:id="rId5"/>
    <p:sldId id="259" r:id="rId6"/>
    <p:sldId id="260" r:id="rId7"/>
    <p:sldId id="273" r:id="rId8"/>
    <p:sldId id="274" r:id="rId9"/>
    <p:sldId id="261" r:id="rId10"/>
    <p:sldId id="262" r:id="rId11"/>
    <p:sldId id="263" r:id="rId12"/>
    <p:sldId id="266" r:id="rId13"/>
    <p:sldId id="270" r:id="rId14"/>
    <p:sldId id="267" r:id="rId15"/>
    <p:sldId id="268" r:id="rId16"/>
    <p:sldId id="269" r:id="rId17"/>
    <p:sldId id="271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5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39D4D-E315-4762-94E0-8FC1B6CB9C29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29EF-A24C-4859-9C11-1A7D7B7C28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39D4D-E315-4762-94E0-8FC1B6CB9C29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29EF-A24C-4859-9C11-1A7D7B7C28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39D4D-E315-4762-94E0-8FC1B6CB9C29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29EF-A24C-4859-9C11-1A7D7B7C28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39D4D-E315-4762-94E0-8FC1B6CB9C29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29EF-A24C-4859-9C11-1A7D7B7C28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39D4D-E315-4762-94E0-8FC1B6CB9C29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29EF-A24C-4859-9C11-1A7D7B7C28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39D4D-E315-4762-94E0-8FC1B6CB9C29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29EF-A24C-4859-9C11-1A7D7B7C28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39D4D-E315-4762-94E0-8FC1B6CB9C29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29EF-A24C-4859-9C11-1A7D7B7C28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39D4D-E315-4762-94E0-8FC1B6CB9C29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29EF-A24C-4859-9C11-1A7D7B7C28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39D4D-E315-4762-94E0-8FC1B6CB9C29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29EF-A24C-4859-9C11-1A7D7B7C28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39D4D-E315-4762-94E0-8FC1B6CB9C29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29EF-A24C-4859-9C11-1A7D7B7C28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39D4D-E315-4762-94E0-8FC1B6CB9C29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29EF-A24C-4859-9C11-1A7D7B7C28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39D4D-E315-4762-94E0-8FC1B6CB9C29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829EF-A24C-4859-9C11-1A7D7B7C28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79212426_4-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16237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547260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Проект «Удивительный мир кошек»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подготовительная 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группа №9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Воспитатели: Булатова А.С.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                        Бакулина Е.Н.</a:t>
            </a:r>
            <a:br>
              <a:rPr lang="ru-RU" dirty="0" smtClean="0">
                <a:latin typeface="Comic Sans MS" pitchFamily="66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304_17091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6851104" cy="13407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НОД «Пушистые друзья»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306_17321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2304256" cy="358641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Мини-музей кошек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579212426_4-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14514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2752" cy="3082354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Comic Sans MS" pitchFamily="66" charset="0"/>
              </a:rPr>
              <a:t>Яловецкис</a:t>
            </a:r>
            <a:r>
              <a:rPr lang="ru-RU" dirty="0" smtClean="0">
                <a:latin typeface="Comic Sans MS" pitchFamily="66" charset="0"/>
              </a:rPr>
              <a:t> Ян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и его кошка Соня, 14 лет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8" name="Содержимое 7" descr="IMG-a747ae0f860f1272b9a37a50865d9638-V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"/>
            <a:ext cx="4571999" cy="6857999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579212426_4-1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6236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74638"/>
            <a:ext cx="3394720" cy="2794322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Comic Sans MS" pitchFamily="66" charset="0"/>
              </a:rPr>
              <a:t>Яловецкис</a:t>
            </a:r>
            <a:r>
              <a:rPr lang="ru-RU" dirty="0" smtClean="0">
                <a:latin typeface="Comic Sans MS" pitchFamily="66" charset="0"/>
              </a:rPr>
              <a:t> Ян и его кот Тиша, 4 года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" name="Содержимое 4" descr="IMG-87cb745c8526e12bf30ee0de94e7a7a6-V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085"/>
            <a:ext cx="5148064" cy="6864086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579212426_4-1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610744" cy="4378498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Comic Sans MS" pitchFamily="66" charset="0"/>
              </a:rPr>
              <a:t>Дударева</a:t>
            </a:r>
            <a:r>
              <a:rPr lang="ru-RU" dirty="0" smtClean="0">
                <a:latin typeface="Comic Sans MS" pitchFamily="66" charset="0"/>
              </a:rPr>
              <a:t> Ева и ее кошка Дуся, 3 года</a:t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pic>
        <p:nvPicPr>
          <p:cNvPr id="5" name="Содержимое 4" descr="IMG-4dfea01baa7ca96cacc62a50fe9160a1-V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4805"/>
            <a:ext cx="5148064" cy="6892805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20200310_07581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342398" cy="685800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-6167409d02a9e79fa241a4705c1c97b2-V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6238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3586410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Comic Sans MS" pitchFamily="66" charset="0"/>
              </a:rPr>
              <a:t>Пырсиков</a:t>
            </a:r>
            <a:r>
              <a:rPr lang="ru-RU" dirty="0" smtClean="0">
                <a:latin typeface="Comic Sans MS" pitchFamily="66" charset="0"/>
              </a:rPr>
              <a:t> Кирилл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и его кот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err="1" smtClean="0">
                <a:latin typeface="Comic Sans MS" pitchFamily="66" charset="0"/>
              </a:rPr>
              <a:t>Боня</a:t>
            </a:r>
            <a:r>
              <a:rPr lang="ru-RU" dirty="0" smtClean="0">
                <a:latin typeface="Comic Sans MS" pitchFamily="66" charset="0"/>
              </a:rPr>
              <a:t>, 4 года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6" name="Содержимое 5" descr="IMG-6167409d02a9e79fa241a4705c1c97b2-V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-6085"/>
            <a:ext cx="5148064" cy="6864086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579212426_4-1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274638"/>
            <a:ext cx="3178696" cy="445050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Тепляков Коля и его кот Джеки, 2 года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" name="Содержимое 4" descr="IMG-09542fc96d6ff3103e4b5dffd7c39263-V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085"/>
            <a:ext cx="5148064" cy="6864086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-ed13d774f03ee3068dc68b783c52436a-V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143"/>
            <a:ext cx="9144000" cy="6865144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987824" y="0"/>
            <a:ext cx="6156176" cy="14176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Викторина «Удивительные кошки»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579212426_4-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33123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Цель: </a:t>
            </a:r>
            <a:r>
              <a:rPr lang="ru-RU" dirty="0">
                <a:latin typeface="Comic Sans MS" pitchFamily="66" charset="0"/>
              </a:rPr>
              <a:t>получить </a:t>
            </a:r>
            <a:r>
              <a:rPr lang="ru-RU" dirty="0" smtClean="0">
                <a:latin typeface="Comic Sans MS" pitchFamily="66" charset="0"/>
              </a:rPr>
              <a:t>разностороннее </a:t>
            </a:r>
            <a:r>
              <a:rPr lang="ru-RU" dirty="0">
                <a:latin typeface="Comic Sans MS" pitchFamily="66" charset="0"/>
              </a:rPr>
              <a:t>представление о домашнем питомце  - кошке.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00303_09293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00303_09490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303_10575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877272"/>
            <a:ext cx="7020272" cy="9807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Конструирование «Кошки»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1579212426_4-1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8064" y="908720"/>
            <a:ext cx="3744416" cy="309634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Аппликация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«Черный кот и 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кошка»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7" name="Содержимое 6" descr="IMG-4aee7f90b36eccb3131d07159a794b50-V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085"/>
            <a:ext cx="5148064" cy="6864086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579212426_4-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6236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3779912" cy="416247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Аппликация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«Черный кот и 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кошка»</a:t>
            </a:r>
            <a:endParaRPr lang="ru-RU" dirty="0"/>
          </a:p>
        </p:txBody>
      </p:sp>
      <p:pic>
        <p:nvPicPr>
          <p:cNvPr id="5" name="Содержимое 4" descr="IMG-5d5b8a3c02fb7436077cdb76b835d352-V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-6085"/>
            <a:ext cx="5148064" cy="6864085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579212426_4-1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0"/>
            <a:ext cx="3707904" cy="407707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Готовые аппликации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" name="Содержимое 4" descr="IMG-5713a3fc955d28b05737dfc8c1f1e862-V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085"/>
            <a:ext cx="5148064" cy="6864086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00304_16145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65</Words>
  <Application>Microsoft Office PowerPoint</Application>
  <PresentationFormat>Экран (4:3)</PresentationFormat>
  <Paragraphs>14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Comic Sans MS</vt:lpstr>
      <vt:lpstr>Тема Office</vt:lpstr>
      <vt:lpstr>Проект «Удивительный мир кошек» подготовительная  группа №9  Воспитатели: Булатова А.С.                         Бакулина Е.Н. </vt:lpstr>
      <vt:lpstr>Цель: получить разностороннее представление о домашнем питомце  - кошке. </vt:lpstr>
      <vt:lpstr>Презентация PowerPoint</vt:lpstr>
      <vt:lpstr>Презентация PowerPoint</vt:lpstr>
      <vt:lpstr>Конструирование «Кошки»</vt:lpstr>
      <vt:lpstr>Аппликация «Черный кот и  кошка»</vt:lpstr>
      <vt:lpstr>Аппликация «Черный кот и  кошка»</vt:lpstr>
      <vt:lpstr>Готовые аппликации</vt:lpstr>
      <vt:lpstr>Презентация PowerPoint</vt:lpstr>
      <vt:lpstr>НОД «Пушистые друзья»</vt:lpstr>
      <vt:lpstr>Мини-музей кошек</vt:lpstr>
      <vt:lpstr>Яловецкис Ян и его кошка Соня, 14 лет</vt:lpstr>
      <vt:lpstr>Яловецкис Ян и его кот Тиша, 4 года</vt:lpstr>
      <vt:lpstr>Дударева Ева и ее кошка Дуся, 3 года </vt:lpstr>
      <vt:lpstr>Презентация PowerPoint</vt:lpstr>
      <vt:lpstr>Пырсиков Кирилл и его кот Боня, 4 года</vt:lpstr>
      <vt:lpstr>Тепляков Коля и его кот Джеки, 2 года</vt:lpstr>
      <vt:lpstr>Викторина «Удивительные кошки»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 мире кошек» подготовительная  группа №9  Воспитатель: Булатова А.С.</dc:title>
  <dc:creator>Дом</dc:creator>
  <cp:lastModifiedBy>Пользователь Windows</cp:lastModifiedBy>
  <cp:revision>21</cp:revision>
  <dcterms:created xsi:type="dcterms:W3CDTF">2020-03-08T17:24:20Z</dcterms:created>
  <dcterms:modified xsi:type="dcterms:W3CDTF">2023-02-18T10:08:50Z</dcterms:modified>
</cp:coreProperties>
</file>