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79" r:id="rId5"/>
    <p:sldId id="28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6145-D488-4FB7-81BF-9DAF60DFE07B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532D-1B23-4B6F-B44D-6B61F9477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6145-D488-4FB7-81BF-9DAF60DFE07B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532D-1B23-4B6F-B44D-6B61F9477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6145-D488-4FB7-81BF-9DAF60DFE07B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532D-1B23-4B6F-B44D-6B61F9477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6145-D488-4FB7-81BF-9DAF60DFE07B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532D-1B23-4B6F-B44D-6B61F9477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6145-D488-4FB7-81BF-9DAF60DFE07B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532D-1B23-4B6F-B44D-6B61F9477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6145-D488-4FB7-81BF-9DAF60DFE07B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532D-1B23-4B6F-B44D-6B61F9477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6145-D488-4FB7-81BF-9DAF60DFE07B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532D-1B23-4B6F-B44D-6B61F9477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6145-D488-4FB7-81BF-9DAF60DFE07B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532D-1B23-4B6F-B44D-6B61F9477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6145-D488-4FB7-81BF-9DAF60DFE07B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532D-1B23-4B6F-B44D-6B61F9477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6145-D488-4FB7-81BF-9DAF60DFE07B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532D-1B23-4B6F-B44D-6B61F9477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6145-D488-4FB7-81BF-9DAF60DFE07B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532D-1B23-4B6F-B44D-6B61F9477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06145-D488-4FB7-81BF-9DAF60DFE07B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E532D-1B23-4B6F-B44D-6B61F9477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06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676875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Родительский клуб</a:t>
            </a:r>
            <a:br>
              <a:rPr lang="ru-RU" dirty="0" smtClean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>Подготовительная группа №9</a:t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20.02.2020г.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>
                <a:latin typeface="Comic Sans MS" pitchFamily="66" charset="0"/>
              </a:rPr>
              <a:t/>
            </a:r>
            <a:br>
              <a:rPr lang="ru-RU" dirty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Воспитатели: Булатова А.С.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                        Бакулина Е.Н.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200220_1815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                          Эстафета №1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00220_18151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00220_18152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220_18165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               Эстафета №2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00220_18220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220_18183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73216"/>
            <a:ext cx="5076056" cy="148478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«Зажигательный танец» от Сони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220_18235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61248"/>
            <a:ext cx="6779096" cy="936104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Comic Sans MS" pitchFamily="66" charset="0"/>
              </a:rPr>
              <a:t>Элементы гимнастики 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от Киры: «мостик»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220_18240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77272"/>
            <a:ext cx="2818656" cy="792088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«Колесо»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220_18280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7283152" cy="108012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Comic Sans MS" pitchFamily="66" charset="0"/>
              </a:rPr>
              <a:t>Прыжки через длинную скакалку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200220_18283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tskiy-fon-dlya-prezentacii-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789"/>
            <a:ext cx="9144000" cy="68847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Цель родительского клуба: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Comic Sans MS" pitchFamily="66" charset="0"/>
              </a:rPr>
              <a:t>Вовлечение родителей в совместную культурно-досуговую деятельность; обеспечение атмосферы доброжелательности, комфорта в общении.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Воспитание любви и уважения к своим близким, нашей культуре, традициям.</a:t>
            </a:r>
            <a:br>
              <a:rPr lang="ru-RU" dirty="0" smtClean="0">
                <a:latin typeface="Comic Sans MS" pitchFamily="66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200220_18291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220_18312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85184"/>
            <a:ext cx="6707088" cy="1512168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Comic Sans MS" pitchFamily="66" charset="0"/>
              </a:rPr>
              <a:t>Участие родителей в прыжках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220_18320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33256"/>
            <a:ext cx="6059016" cy="112474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Конец соревнований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213_08045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157192"/>
            <a:ext cx="8136904" cy="170080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Comic Sans MS" pitchFamily="66" charset="0"/>
              </a:rPr>
              <a:t>Подготовка к родительскому клубу: создание стенгазеты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00213_09425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214_10092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Открытки для пап и дедушек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220_18111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33256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Начало соревнований: разминка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00220_18112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00220_18121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220_18132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Наши болельщики - родители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55</Words>
  <Application>Microsoft Office PowerPoint</Application>
  <PresentationFormat>Экран (4:3)</PresentationFormat>
  <Paragraphs>14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Comic Sans MS</vt:lpstr>
      <vt:lpstr>Тема Office</vt:lpstr>
      <vt:lpstr>Родительский клуб Подготовительная группа №9 20.02.2020г.    Воспитатели: Булатова А.С.                         Бакулина Е.Н.</vt:lpstr>
      <vt:lpstr>Цель родительского клуба: Вовлечение родителей в совместную культурно-досуговую деятельность; обеспечение атмосферы доброжелательности, комфорта в общении. Воспитание любви и уважения к своим близким, нашей культуре, традициям. </vt:lpstr>
      <vt:lpstr>Подготовка к родительскому клубу: создание стенгазеты</vt:lpstr>
      <vt:lpstr>Презентация PowerPoint</vt:lpstr>
      <vt:lpstr>Открытки для пап и дедушек</vt:lpstr>
      <vt:lpstr>Начало соревнований: разминка</vt:lpstr>
      <vt:lpstr>Презентация PowerPoint</vt:lpstr>
      <vt:lpstr>Презентация PowerPoint</vt:lpstr>
      <vt:lpstr>Наши болельщики - родители</vt:lpstr>
      <vt:lpstr>                          Эстафета №1</vt:lpstr>
      <vt:lpstr>Презентация PowerPoint</vt:lpstr>
      <vt:lpstr>Презентация PowerPoint</vt:lpstr>
      <vt:lpstr>               Эстафета №2</vt:lpstr>
      <vt:lpstr>Презентация PowerPoint</vt:lpstr>
      <vt:lpstr>«Зажигательный танец» от Сони</vt:lpstr>
      <vt:lpstr>Элементы гимнастики  от Киры: «мостик»</vt:lpstr>
      <vt:lpstr>«Колесо»</vt:lpstr>
      <vt:lpstr>Прыжки через длинную скакалку</vt:lpstr>
      <vt:lpstr>Презентация PowerPoint</vt:lpstr>
      <vt:lpstr>Презентация PowerPoint</vt:lpstr>
      <vt:lpstr>Участие родителей в прыжках</vt:lpstr>
      <vt:lpstr>Конец соревнований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Родительский клуб, посвященный  23 февраля Подготовительная группа №9 20.02.2020г. Воспитатели: Булатова А.С. Бакулина Е.Н.</dc:title>
  <dc:creator>Дом</dc:creator>
  <cp:lastModifiedBy>Пользователь Windows</cp:lastModifiedBy>
  <cp:revision>12</cp:revision>
  <dcterms:created xsi:type="dcterms:W3CDTF">2020-02-15T15:50:37Z</dcterms:created>
  <dcterms:modified xsi:type="dcterms:W3CDTF">2023-02-18T09:52:54Z</dcterms:modified>
</cp:coreProperties>
</file>