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3"/>
  </p:notesMasterIdLst>
  <p:sldIdLst>
    <p:sldId id="302" r:id="rId2"/>
    <p:sldId id="257" r:id="rId3"/>
    <p:sldId id="256" r:id="rId4"/>
    <p:sldId id="293" r:id="rId5"/>
    <p:sldId id="292" r:id="rId6"/>
    <p:sldId id="298" r:id="rId7"/>
    <p:sldId id="296" r:id="rId8"/>
    <p:sldId id="297" r:id="rId9"/>
    <p:sldId id="300" r:id="rId10"/>
    <p:sldId id="295" r:id="rId11"/>
    <p:sldId id="301" r:id="rId12"/>
  </p:sldIdLst>
  <p:sldSz cx="9906000" cy="6858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972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349E9-B0BD-418D-8CB0-7AA52E9C74FF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300F6-F59A-46D7-B979-FC772D27E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100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4284" y="2514601"/>
            <a:ext cx="715048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284" y="4777381"/>
            <a:ext cx="715048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4362" y="4321159"/>
            <a:ext cx="1511762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12" y="4529542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47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09600"/>
            <a:ext cx="7141317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47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17303" y="3505200"/>
            <a:ext cx="612504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3172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438402"/>
            <a:ext cx="7141317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92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3" y="4343400"/>
            <a:ext cx="72456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5181600"/>
            <a:ext cx="72456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2932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27407"/>
            <a:ext cx="714131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4" y="4343400"/>
            <a:ext cx="7141317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563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245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1746" y="627407"/>
            <a:ext cx="1794143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84" y="627407"/>
            <a:ext cx="5109377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95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2" y="624110"/>
            <a:ext cx="71382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4284" y="2133600"/>
            <a:ext cx="7141317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44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074562"/>
            <a:ext cx="7141317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3581400"/>
            <a:ext cx="714131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85" y="2136707"/>
            <a:ext cx="3463992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2083" y="2136707"/>
            <a:ext cx="3463517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4131" y="2226626"/>
            <a:ext cx="311414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4283" y="2802889"/>
            <a:ext cx="3463993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7501" y="2223398"/>
            <a:ext cx="31126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78191" y="2799661"/>
            <a:ext cx="3461987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9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25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3" y="446088"/>
            <a:ext cx="2848716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8785" y="446090"/>
            <a:ext cx="4106815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1598613"/>
            <a:ext cx="284871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773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4800600"/>
            <a:ext cx="714131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4284" y="634965"/>
            <a:ext cx="7141317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367338"/>
            <a:ext cx="714131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7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1463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2123" y="285"/>
            <a:ext cx="2114961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9812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2133600"/>
            <a:ext cx="7141317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0100" y="6135090"/>
            <a:ext cx="830245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2762D-7EB8-434D-869F-347721D0BB35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4283" y="6135810"/>
            <a:ext cx="6192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53830" y="787784"/>
            <a:ext cx="6337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D088F1-8040-4179-B830-88D262BD5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6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88" y="332656"/>
            <a:ext cx="6890412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333333"/>
                </a:solidFill>
                <a:latin typeface="Arial" panose="020B0604020202020204" pitchFamily="34" charset="0"/>
              </a:rPr>
              <a:t>Мастер-класс</a:t>
            </a:r>
          </a:p>
          <a:p>
            <a:pPr algn="ctr"/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 «Театрализованная деятельность в детском саду». </a:t>
            </a:r>
          </a:p>
          <a:p>
            <a:pPr algn="ctr"/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</a:rPr>
              <a:t>«Театр эмоций»</a:t>
            </a:r>
            <a:endParaRPr lang="ru-RU" sz="2000" b="1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https://cs1.livemaster.ru/storage/e7/cb/a6a98f6f13723be2b499086655jw--kukly-i-igrushki-razvivayuschij-kubik-emotsii-igrushka-pogr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1700808"/>
            <a:ext cx="475252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18742" y="5229200"/>
            <a:ext cx="3384376" cy="171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Кристева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Павловна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 ГБОУ Школа 2083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1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6776" y="1196752"/>
            <a:ext cx="5760640" cy="4949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жизнь, в сущности, кукольное представление.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Нужно лишь держать нити в своих руках,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спутывать их, двигать ими по своей воле и самому решать,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когда идти, а когда стоять,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позволять дергать за них другим,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тогда ты вознесешься над сценой.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err="1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Хун</a:t>
            </a:r>
            <a:r>
              <a:rPr lang="ru-RU" sz="2400" b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Цзы-чен</a:t>
            </a:r>
            <a:r>
              <a:rPr lang="ru-RU" sz="2400" b="1" dirty="0">
                <a:solidFill>
                  <a:srgbClr val="363636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«Афоризмы старого Китая»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2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3385" y="2348880"/>
            <a:ext cx="4964822" cy="1728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4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СПАСИБО</a:t>
            </a: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4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ЗА ВНИМАНИЕ!</a:t>
            </a:r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86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4688" y="154541"/>
            <a:ext cx="5760640" cy="936103"/>
          </a:xfrm>
        </p:spPr>
        <p:txBody>
          <a:bodyPr>
            <a:normAutofit fontScale="90000"/>
          </a:bodyPr>
          <a:lstStyle/>
          <a:p>
            <a:pPr algn="r"/>
            <a:r>
              <a:rPr lang="ru-RU" sz="5500" dirty="0">
                <a:solidFill>
                  <a:srgbClr val="FF6600"/>
                </a:solidFill>
              </a:rPr>
              <a:t>Уильям Шекспир</a:t>
            </a:r>
          </a:p>
        </p:txBody>
      </p:sp>
      <p:pic>
        <p:nvPicPr>
          <p:cNvPr id="4" name="Picture 2" descr="H:\Шекспир\William-Shakespeare-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728" y="2780928"/>
            <a:ext cx="6480720" cy="381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00672" y="1012457"/>
            <a:ext cx="68407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Весь мир – театр,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В нем женщины, мужчины  - все актеры.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У них свои есть выходы, уходы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И каждый не одну играет роль …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4688" y="2348880"/>
            <a:ext cx="7056784" cy="345638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Театр в детском саду! </a:t>
            </a:r>
            <a:r>
              <a:rPr lang="ru-RU" sz="2400" dirty="0">
                <a:solidFill>
                  <a:schemeClr val="tx1"/>
                </a:solidFill>
                <a:effectLst/>
              </a:rPr>
              <a:t>Как много значит, он для детского сердца, с каким нетерпением ждут дети встречи с ним! </a:t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>Искусство кукольного театра по своей природе народное. </a:t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>Куклы могут всё или почти всё. Они творят чудеса: веселят, обучают, развивают творческие способности. Дети с удовольствием включаются в игру, они смеются и плачут вмести с куклами, предупреждают их об опасностях, готовы всегда прийти на помощь своим героям.</a:t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endParaRPr lang="ru-RU" sz="2400" spc="162" dirty="0">
              <a:ln w="11430"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0752" y="908720"/>
            <a:ext cx="6264696" cy="4425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Кукла 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– самая распространенная в мире игрушка. «Кто в куклы не играет, тот счастья не знает» – гласит народная поговорка. Для ребенка кукла – это не только забава, это и первый учитель и врачеватель.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играх с куклами у детей </a:t>
            </a:r>
            <a:r>
              <a:rPr lang="ru-RU" sz="24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развиваются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коммуникативные, творческие способности, мелкая моторика, умение доводить начатое дело до конца.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Куклами лечат даже заикание.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8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4768" y="908720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Создание кукольного театра, который изготавливается из необычного материала, пластиковых ложек. </a:t>
            </a:r>
          </a:p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Делается такой театр быстро, но какая большая польза для развития детей. Кукольный театр создаёт хорошее настроение, обогащает детей впечатлениями, вызывает у них разнообразные эмоции, дети общаются, фантазируют, развивается речь, актёрские способности.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045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6736" y="908720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111111"/>
                </a:solidFill>
                <a:latin typeface="Arial" panose="020B0604020202020204" pitchFamily="34" charset="0"/>
              </a:rPr>
              <a:t>Злость,радость,страх,спокойствие,грусть,удивление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 - это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эмоции человека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. Все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эмоции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 у человека выражаются на лице с помощью бровей, глаз и рта </a:t>
            </a:r>
          </a:p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и в зависимости от эмоционального состояния меняется внешность каждого из нас.</a:t>
            </a:r>
          </a:p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Чтобы научиться </a:t>
            </a:r>
            <a:r>
              <a:rPr lang="ru-RU" sz="2400" dirty="0" err="1">
                <a:solidFill>
                  <a:srgbClr val="111111"/>
                </a:solidFill>
                <a:latin typeface="Arial" panose="020B0604020202020204" pitchFamily="34" charset="0"/>
              </a:rPr>
              <a:t>определять,распознавать,различать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 и изображать человеческие чувства и эмоции, я решила с вашей помощью смастерить "театр эмоций".</a:t>
            </a:r>
            <a:endParaRPr lang="ru-RU" sz="240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18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0752" y="1052736"/>
            <a:ext cx="6480720" cy="358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Я приглашаю всех желающих на мастер-класс по изготовлению театра эмоций «на скорую руку» из одноразовых ложек. Эти куклы очень просты в изготовлении. С ними удобно играть – удобно держать за ручку.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83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824" y="1268760"/>
            <a:ext cx="6120680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 изготовления кукол необходимо </a:t>
            </a:r>
            <a:r>
              <a:rPr lang="ru-RU" sz="2400" b="1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приготовит</a:t>
            </a:r>
            <a:r>
              <a:rPr lang="ru-RU" sz="2000" b="1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ложки </a:t>
            </a:r>
            <a:r>
              <a:rPr lang="ru-RU" sz="24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(пластиковые)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красивые салфетки,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нитки для вязания,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фломастеры или маркеры, 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клей ПВА и момент, 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ленточки или тесьму для украшения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3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maam.ru/upload/blogs/detsad-414181-14560769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5" y="548680"/>
            <a:ext cx="4104456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00472" y="116632"/>
            <a:ext cx="3706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Вот такая кукла у нас получится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1032" y="1484784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Закройте глаза, почувствуйте свое настроение и изобразите эту эмоцию на ложке.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https://www.maam.ru/upload/blogs/detsad-204146-152186637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671" y="2636912"/>
            <a:ext cx="5312849" cy="3999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412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557</TotalTime>
  <Words>480</Words>
  <Application>Microsoft Office PowerPoint</Application>
  <PresentationFormat>Лист A4 (210x297 мм)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Century Gothic</vt:lpstr>
      <vt:lpstr>Comic Sans MS</vt:lpstr>
      <vt:lpstr>Tahoma</vt:lpstr>
      <vt:lpstr>Times New Roman</vt:lpstr>
      <vt:lpstr>Wingdings 3</vt:lpstr>
      <vt:lpstr>Легкий дым</vt:lpstr>
      <vt:lpstr>Презентация PowerPoint</vt:lpstr>
      <vt:lpstr>Уильям Шекспир</vt:lpstr>
      <vt:lpstr>Театр в детском саду! Как много значит, он для детского сердца, с каким нетерпением ждут дети встречи с ним!  Искусство кукольного театра по своей природе народное.  Куклы могут всё или почти всё. Они творят чудеса: веселят, обучают, развивают творческие способности. Дети с удовольствием включаются в игру, они смеются и плачут вмести с куклами, предупреждают их об опасностях, готовы всегда прийти на помощь своим героям.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78</cp:revision>
  <cp:lastPrinted>2019-01-13T08:47:41Z</cp:lastPrinted>
  <dcterms:created xsi:type="dcterms:W3CDTF">2014-04-17T14:39:24Z</dcterms:created>
  <dcterms:modified xsi:type="dcterms:W3CDTF">2023-02-18T14:07:03Z</dcterms:modified>
</cp:coreProperties>
</file>