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3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82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87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5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03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26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6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99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22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43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14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3EE0E-C2D5-431C-8CF8-38CD2B17E911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D6D84-1BA1-48D5-95BA-DEC157497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0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2933" y="5379809"/>
            <a:ext cx="5725694" cy="9814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town mouse and the country mouse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4.bp.blogspot.com/-N-cZVHb2VOY/WnwYIv31bII/AAAAAAAABX0/4lQ_EHdiB-YmL9QnUiCt56qOglLMtsFQwCLcBGAs/w1200-h630-p-k-no-nu/2-7-2018%2B7-49-43%2BP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164" y="-342366"/>
            <a:ext cx="8604596" cy="451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70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g.lovepik.com/element/40152/4864.png_12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30" y="365124"/>
            <a:ext cx="6434787" cy="64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647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interest.co.nz/sites/default/files/feature_images/countrymousepic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912"/>
            <a:ext cx="5245331" cy="720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49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dnb.artstation.com/p/assets/covers/images/010/122/871/large/elisabeth-aarebrot-madsen-02.jpg?152270275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49" y="681644"/>
            <a:ext cx="9766561" cy="549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57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4.infourok.ru/uploads/ex/1254/0019a14b-da1dfe02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545" y="556953"/>
            <a:ext cx="7493347" cy="562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20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.ytimg.com/vi/thsQGfJldLU/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48" y="1005840"/>
            <a:ext cx="9193108" cy="517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56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age.winudf.com/v2/image/Y29tLnRhYnRhbGUudGhldG93bm1vdXNlX3NjcmVlbl85XzE1Mjg1MjQ3NjBfMDQx/screen-9.jpg?h=710&amp;fakeurl=1&amp;type=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906" y="1825625"/>
            <a:ext cx="725018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00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k-dom74.ru/wp-content/uploads/2017/10/07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9" y="457200"/>
            <a:ext cx="8671265" cy="571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970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1.bp.blogspot.com/-hT3D37nz4DA/T1t5O4aU28I/AAAAAAAAAJY/-hWSMpLBBhY/s1600/Town+Mouse+and+Country+Mous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319" y="1825625"/>
            <a:ext cx="576336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4872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The town mouse and the country mouse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town mouse and the country mouse</dc:title>
  <dc:creator>Учитель</dc:creator>
  <cp:lastModifiedBy>Учитель</cp:lastModifiedBy>
  <cp:revision>2</cp:revision>
  <dcterms:created xsi:type="dcterms:W3CDTF">2022-02-21T08:14:40Z</dcterms:created>
  <dcterms:modified xsi:type="dcterms:W3CDTF">2022-02-21T08:19:56Z</dcterms:modified>
</cp:coreProperties>
</file>