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5E326-383B-4BC3-A51B-6E676C59A181}" type="datetimeFigureOut">
              <a:rPr lang="ru-RU" smtClean="0"/>
              <a:t>01.05.2020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94CEE-0500-46C2-B33A-915E1F7918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30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5E326-383B-4BC3-A51B-6E676C59A181}" type="datetimeFigureOut">
              <a:rPr lang="ru-RU" smtClean="0"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94CEE-0500-46C2-B33A-915E1F7918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36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Правила: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73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980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800" smtClean="0"/>
              <a:t>Что сначала что потом?</a:t>
            </a:r>
            <a:endParaRPr lang="ru-RU" sz="1800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569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Перепутанные животные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428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/>
              <a:t>А теперь расскажите микробу Лентяйкину, что у вас сегодня получилось лучше всего</a:t>
            </a:r>
            <a:endParaRPr lang="ru-RU" sz="2400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085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943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000" smtClean="0">
                <a:solidFill>
                  <a:schemeClr val="accent1">
                    <a:lumMod val="50000"/>
                  </a:schemeClr>
                </a:solidFill>
              </a:rPr>
              <a:t>В клуб «Успешные детки» поступило письмо по электронной почте от микроба Лентяйкина 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14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smtClean="0">
                <a:solidFill>
                  <a:srgbClr val="000000"/>
                </a:solidFill>
              </a:rPr>
              <a:t>Ребята, вам нужно подобрать подходящие слова и закончить предложения:</a:t>
            </a:r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791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Карточка 1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814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597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872740"/>
      </p:ext>
    </p:extLst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913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919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Карточка 2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найди парные варежки и соедини их. 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876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Экран (4:3)</PresentationFormat>
  <Paragraphs>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Правила:</vt:lpstr>
      <vt:lpstr>В клуб «Успешные детки» поступило письмо по электронной почте от микроба Лентяйкина </vt:lpstr>
      <vt:lpstr>Ребята, вам нужно подобрать подходящие слова и закончить предложения:</vt:lpstr>
      <vt:lpstr>Карточка 1</vt:lpstr>
      <vt:lpstr>Презентация PowerPoint</vt:lpstr>
      <vt:lpstr>Презентация PowerPoint</vt:lpstr>
      <vt:lpstr>физкультминутка</vt:lpstr>
      <vt:lpstr>Презентация PowerPoint</vt:lpstr>
      <vt:lpstr>Карточка 2 найди парные варежки и соедини их. </vt:lpstr>
      <vt:lpstr>Презентация PowerPoint</vt:lpstr>
      <vt:lpstr>Что сначала что потом?</vt:lpstr>
      <vt:lpstr>Перепутанные животные</vt:lpstr>
      <vt:lpstr>А теперь расскажите микробу Лентяйкину, что у вас сегодня получилось лучше всего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Правила:</dc:title>
  <dc:creator>Вера</dc:creator>
  <cp:lastModifiedBy>Вера</cp:lastModifiedBy>
  <cp:revision>1</cp:revision>
  <dcterms:created xsi:type="dcterms:W3CDTF">2020-04-30T23:41:21Z</dcterms:created>
  <dcterms:modified xsi:type="dcterms:W3CDTF">2020-04-30T23:41:21Z</dcterms:modified>
</cp:coreProperties>
</file>