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72C8-C455-4F09-90C6-3FED8351CC72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65614-F2DC-4069-857F-C3228C4C54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72C8-C455-4F09-90C6-3FED8351CC72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65614-F2DC-4069-857F-C3228C4C54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72C8-C455-4F09-90C6-3FED8351CC72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65614-F2DC-4069-857F-C3228C4C54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72C8-C455-4F09-90C6-3FED8351CC72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65614-F2DC-4069-857F-C3228C4C54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72C8-C455-4F09-90C6-3FED8351CC72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65614-F2DC-4069-857F-C3228C4C54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72C8-C455-4F09-90C6-3FED8351CC72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65614-F2DC-4069-857F-C3228C4C54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72C8-C455-4F09-90C6-3FED8351CC72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65614-F2DC-4069-857F-C3228C4C54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72C8-C455-4F09-90C6-3FED8351CC72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65614-F2DC-4069-857F-C3228C4C54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72C8-C455-4F09-90C6-3FED8351CC72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65614-F2DC-4069-857F-C3228C4C54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72C8-C455-4F09-90C6-3FED8351CC72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65614-F2DC-4069-857F-C3228C4C54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72C8-C455-4F09-90C6-3FED8351CC72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65614-F2DC-4069-857F-C3228C4C54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B772C8-C455-4F09-90C6-3FED8351CC72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665614-F2DC-4069-857F-C3228C4C54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-19-02-23-04-08.jpe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000232" y="66213"/>
            <a:ext cx="5143536" cy="672557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-19-02-23-04-08.heic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-19-02-23-04-08-1.heic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-19-02-23-04-08-2.heic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Joahim Muller</dc:creator>
  <cp:lastModifiedBy>Joahim Muller</cp:lastModifiedBy>
  <cp:revision>2</cp:revision>
  <dcterms:created xsi:type="dcterms:W3CDTF">2023-02-19T14:32:34Z</dcterms:created>
  <dcterms:modified xsi:type="dcterms:W3CDTF">2023-02-19T14:37:32Z</dcterms:modified>
</cp:coreProperties>
</file>