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1" r:id="rId2"/>
    <p:sldId id="258" r:id="rId3"/>
    <p:sldId id="264" r:id="rId4"/>
    <p:sldId id="259" r:id="rId5"/>
    <p:sldId id="260" r:id="rId6"/>
    <p:sldId id="262" r:id="rId7"/>
    <p:sldId id="263" r:id="rId8"/>
    <p:sldId id="270" r:id="rId9"/>
    <p:sldId id="273" r:id="rId10"/>
    <p:sldId id="272" r:id="rId11"/>
    <p:sldId id="278" r:id="rId12"/>
    <p:sldId id="269" r:id="rId13"/>
    <p:sldId id="286" r:id="rId14"/>
    <p:sldId id="285" r:id="rId15"/>
    <p:sldId id="284" r:id="rId16"/>
    <p:sldId id="283" r:id="rId17"/>
    <p:sldId id="282" r:id="rId18"/>
    <p:sldId id="281" r:id="rId19"/>
    <p:sldId id="280" r:id="rId20"/>
    <p:sldId id="275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39F84-D98E-4C0D-BE71-DA8327FA579D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D7316-F79A-4F90-B49D-F2517F5F7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nsportal.ru/sites/default/files/2021/06/21/slayd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nsportal.ru/sites/default/files/2021/06/21/slayd1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nsportal.ru/sites/default/files/2021/06/21/slayd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layd7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nsportal.ru/sites/default/files/2021/06/21/slayd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nsportal.ru/sites/default/files/2021/06/21/slayd17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nsportal.ru/sites/default/files/2021/06/21/slayd18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nsportal.ru/sites/default/files/2021/06/21/slayd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nsportal.ru/sites/default/files/2021/06/21/slayd23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nsportal.ru/sites/default/files/2021/06/21/slayd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nsportal.ru/sites/default/files/2021/06/21/slayd27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42984"/>
            <a:ext cx="8424936" cy="538236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Познакомить детей с российским праздником - День космонавтики.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Развитие познавательной активности детей,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асширение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знаний о космосе, солнечной системе, планете Земля, закрепление знаний о первом космонавте Ю. Гагарине.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nsportal.ru/sites/default/files/2021/06/21/slayd29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nsportal.ru/sites/default/files/2021/06/21/slayd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424936" cy="58326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Узнавая новое, размышляя над тем, что уже вошло в их опыт, дети учатся выражать свое отношение к происходящему.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Играя, они погружаются в организованную взрослыми ситуацию: превращаются в космонавтов. Путешествуя, дети помогают своим друзьям, выручают кого-либо из беды, узнают интересные факты. Готовясь к путешествию, дети рисуют, лепят, конструируют, учатся считать. При этом развивается творческое воображение, коммуникативные качества, любознательность. Знания, получаемые детьми, являются актуальными, необходимыми для них.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424936" cy="5832648"/>
          </a:xfrm>
        </p:spPr>
        <p:txBody>
          <a:bodyPr>
            <a:normAutofit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Привлечь родителей к совместной деятельности, к празднованию Дня космонавтики.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Воспитывать взаимопомощь, доброжелательного отношения друг к другу, гордость за людей данной профессии, к своей Родине;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Познакомить детей с днем космонавтики и первопроходцами, покорившими воздушное пространство.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Закрепить у детей понятие «космос»,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расширить знание детей о строение Солнечной системы.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Формировать умение устанавливать причинно-следственные связи в окружающем мире.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Совершенствовать речь дошкольников, их мышление и творческие способности.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Развивать умения сравнивать и обобщать собственные наблюдения, видеть и понимать красоту окружающего мира.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 Развивать творческое воображение, фантазию, умение импровизировать;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10898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12968" cy="590465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первоначальных знаний детей о космосе и нашей планете.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литературы о космосе, нашей планете, фотографий, плакатов, рисунков.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Довести до сведения родителей важности этой проблемы.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Дидактический материал: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Оборудование: Краски, карандаши, мелки, фломастеры, листки бумаги, иллюстрации планет Солнечной системы, презентация: «Как человек космос осваивал», плакат с изображением нашей планеты, плакат с изображением ракеты.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дидактическая игра «Собери созвездие»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мультфильмы: «Тайна третей планеты», «Белка и Стрелка». 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Рассказы: В. Бороздин «Первый в космосе», В. Медведев «Звездолет 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Брунька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»»; 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стихотворения: О. Ахметова «В космосе так здорово!», Р. Алдонина «Звезды», С. А. Есенин «Звезды», Г. Бойко «Мы собираемся в полет», загадки о космосе, раскраски о космосе.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Ожидаемый результат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Обогащение знаний детей о космосе, нашей планете, активизирован словарь детей по данной теме.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nsportal.ru/sites/default/files/2021/06/21/slayd2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nsportal.ru/sites/default/files/2021/06/21/slayd4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89</Words>
  <PresentationFormat>Экран (4:3)</PresentationFormat>
  <Paragraphs>34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ЦЕЛЬ:  </vt:lpstr>
      <vt:lpstr>Актуальность:  </vt:lpstr>
      <vt:lpstr>Задачи проекта: </vt:lpstr>
      <vt:lpstr>Предварительная работа </vt:lpstr>
      <vt:lpstr>Дидактический материал:</vt:lpstr>
      <vt:lpstr>Ожидаемый результат :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«Волшебные прищепки» </dc:title>
  <dc:creator>User</dc:creator>
  <cp:lastModifiedBy>1</cp:lastModifiedBy>
  <cp:revision>13</cp:revision>
  <dcterms:created xsi:type="dcterms:W3CDTF">2019-03-03T15:57:49Z</dcterms:created>
  <dcterms:modified xsi:type="dcterms:W3CDTF">2023-02-19T14:09:42Z</dcterms:modified>
</cp:coreProperties>
</file>