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6A00701-3838-41AF-BDBE-BBD0B8ACC42B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E10589-CD16-4A58-B15A-E1D223DB71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496944" cy="352839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Четвертый лишний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Найди пару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Продолжи ряд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Фигура потерялась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Подбери план комнаты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175351" cy="1800199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Развивающие игры для детей 5 -6 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80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стя\Downloads\slide_2_17910055046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60" y="249188"/>
            <a:ext cx="5943376" cy="375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81128"/>
            <a:ext cx="1697097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81128"/>
            <a:ext cx="175918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81128"/>
            <a:ext cx="1769533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65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16632"/>
            <a:ext cx="7632848" cy="79208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Игра « Подбери план комнаты»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0" name="Picture 2" descr="C:\Users\Настя\Downloads\slide_4_1841135823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91897"/>
            <a:ext cx="5328592" cy="314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Настя\Downloads\slide_4_144202095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61562"/>
            <a:ext cx="2160240" cy="2174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Настя\Downloads\slide_4_2014253965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057" y="4061562"/>
            <a:ext cx="2148943" cy="239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Настя\Downloads\slide_4_3764245715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61950"/>
            <a:ext cx="2073399" cy="239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Настя\Downloads\slide_4_55842475357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3191"/>
            <a:ext cx="2051720" cy="239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18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22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12"/>
            <a:ext cx="9144000" cy="683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1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58" y="1175048"/>
            <a:ext cx="173544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708" y="1175048"/>
            <a:ext cx="194421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823" y="1165920"/>
            <a:ext cx="1872208" cy="238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218" y="1158993"/>
            <a:ext cx="1944216" cy="239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1811016" cy="250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757" y="3922665"/>
            <a:ext cx="1908212" cy="2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823" y="3861048"/>
            <a:ext cx="2143125" cy="248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861048"/>
            <a:ext cx="1647825" cy="247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27565" y="92193"/>
            <a:ext cx="68447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Игра «Четвертый лишний»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8980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195418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87525"/>
            <a:ext cx="2016224" cy="262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584" y="605928"/>
            <a:ext cx="2016224" cy="260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763" y="548680"/>
            <a:ext cx="208324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23486"/>
            <a:ext cx="1928614" cy="245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584" y="4023486"/>
            <a:ext cx="2016224" cy="245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763" y="4023486"/>
            <a:ext cx="2083959" cy="245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23486"/>
            <a:ext cx="1944216" cy="245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5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6332" y="116632"/>
            <a:ext cx="87849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Игра « Найди пару»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042" y="1364075"/>
            <a:ext cx="196185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34729"/>
            <a:ext cx="1728192" cy="219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4729"/>
            <a:ext cx="1876656" cy="219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596" y="3963748"/>
            <a:ext cx="1795752" cy="219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4729"/>
            <a:ext cx="1800200" cy="218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28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196" y="980728"/>
            <a:ext cx="1800200" cy="1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1800200" cy="1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520" y="980728"/>
            <a:ext cx="1800200" cy="1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520" y="4005064"/>
            <a:ext cx="1800200" cy="1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4005064"/>
            <a:ext cx="1800201" cy="1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196" y="4005064"/>
            <a:ext cx="1800200" cy="190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48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04153"/>
            <a:ext cx="2342429" cy="216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38831"/>
            <a:ext cx="2342429" cy="216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6" y="804153"/>
            <a:ext cx="2115506" cy="216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768" y="804153"/>
            <a:ext cx="2191681" cy="21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269" y="3465003"/>
            <a:ext cx="2115505" cy="216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13" y="3412658"/>
            <a:ext cx="1975051" cy="221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3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86409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Игра «Продолжи ряд»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83568" y="1268760"/>
            <a:ext cx="7704856" cy="2664297"/>
            <a:chOff x="683568" y="1268760"/>
            <a:chExt cx="7704856" cy="2664297"/>
          </a:xfrm>
        </p:grpSpPr>
        <p:pic>
          <p:nvPicPr>
            <p:cNvPr id="8194" name="Picture 2" descr="C:\Users\Настя\Downloads\22_2759546243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268760"/>
              <a:ext cx="5544617" cy="2664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5" name="Picture 3" descr="C:\Users\Настя\Downloads\22_193259371428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5" y="1268761"/>
              <a:ext cx="2160239" cy="2664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196" name="Picture 4" descr="C:\Users\Настя\Downloads\22_32641862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37112"/>
            <a:ext cx="248427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Настя\Downloads\22_205693672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02476"/>
            <a:ext cx="2808312" cy="219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77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81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стя\Downloads\mqdefault_467279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76875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Настя\Downloads\mqdefault_99931721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35798"/>
            <a:ext cx="2664296" cy="215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Настя\Downloads\mqdefault_46891191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273630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95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63588" y="332656"/>
            <a:ext cx="6400800" cy="792088"/>
          </a:xfrm>
        </p:spPr>
        <p:txBody>
          <a:bodyPr>
            <a:normAutofit fontScale="32500" lnSpcReduction="20000"/>
          </a:bodyPr>
          <a:lstStyle/>
          <a:p>
            <a:pPr marL="45720" indent="0" algn="ctr">
              <a:buNone/>
            </a:pPr>
            <a:endParaRPr lang="ru-RU" sz="3600" dirty="0" smtClean="0"/>
          </a:p>
          <a:p>
            <a:pPr marL="45720" indent="0" algn="ctr">
              <a:buNone/>
            </a:pPr>
            <a:r>
              <a:rPr lang="ru-RU" sz="9000" dirty="0" smtClean="0">
                <a:solidFill>
                  <a:schemeClr val="bg2">
                    <a:lumMod val="50000"/>
                  </a:schemeClr>
                </a:solidFill>
              </a:rPr>
              <a:t>Игра « Фигура потерялась»</a:t>
            </a:r>
            <a:endParaRPr lang="ru-RU" sz="9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42" name="Picture 2" descr="C:\Users\Настя\Downloads\14184_d9602ff7fceb21dca17829ab7e7528e3.jpg_67693803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4006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Настя\Downloads\14184_d9602ff7fceb21dca17829ab7e7528e3.jpg_744711675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85185"/>
            <a:ext cx="1872208" cy="165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Настя\Downloads\14184_d9602ff7fceb21dca17829ab7e7528e3.jpg_1813882794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" y="5085184"/>
            <a:ext cx="1993701" cy="165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Настя\Downloads\14184_d9602ff7fceb21dca17829ab7e7528e3.jpg_29548638957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085185"/>
            <a:ext cx="2016224" cy="165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68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2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623</TotalTime>
  <Words>45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Развивающие игры для детей 5 -6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Развивающие игры для детей 5 -6 лет</dc:title>
  <dc:creator>Настя</dc:creator>
  <cp:lastModifiedBy>Анастасия</cp:lastModifiedBy>
  <cp:revision>33</cp:revision>
  <dcterms:created xsi:type="dcterms:W3CDTF">2017-07-27T07:08:05Z</dcterms:created>
  <dcterms:modified xsi:type="dcterms:W3CDTF">2023-02-13T19:43:45Z</dcterms:modified>
</cp:coreProperties>
</file>