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3F84629-4768-42DF-8E8C-7CD56AB8BA6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4FB54C7-344E-4574-A7C1-6F459F3119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hyperlink" Target="../Documents/Zoom/2020-11-11%2023.42.22%20&#1054;&#1082;&#1089;&#1072;&#1085;&#1072;%20&#1042;&#1083;&#1072;&#1076;&#1080;&#1084;&#1080;&#1088;&#1086;&#1074;&#1085;&#1072;%20&#1045;&#1074;&#1076;&#1072;&#1096;&#8211;%20&#1057;&#1086;&#1074;&#1077;&#1097;&#1072;&#1085;&#1080;&#1077;%20Zoom%2089053663348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rosto-ponyatno.ru/komp-uroki-novichkam/chto-takoe-veb-stranica-kakie-byvayut-vidy-sajtov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osto-ponyatno.ru/wp-content/uploads/%D0%B3%D0%B8%D0%BF%D0%B5%D1%80%D1%81%D1%81%D1%8B%D0%BB%D0%BA%D0%B0.jpg" TargetMode="External"/><Relationship Id="rId2" Type="http://schemas.openxmlformats.org/officeDocument/2006/relationships/hyperlink" Target="http://prosto-ponyatno.ru/komp-uroki-novichkam/chto-takoe-brauzer-i-zachem-on-nuzhen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196752"/>
            <a:ext cx="57606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</a:t>
            </a:r>
          </a:p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«Информационные </a:t>
            </a:r>
          </a:p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3501008"/>
            <a:ext cx="68370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Вставка сносок и Гиперссылок в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Microsoft Word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7965138"/>
      </p:ext>
    </p:extLst>
  </p:cSld>
  <p:clrMapOvr>
    <a:masterClrMapping/>
  </p:clrMapOvr>
  <p:transition spd="slow"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2696"/>
            <a:ext cx="6696744" cy="4536071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1115616" y="5096012"/>
            <a:ext cx="792088" cy="108012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051720" y="2204864"/>
            <a:ext cx="41764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37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17272"/>
            <a:ext cx="72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битая ссылка?</a:t>
            </a:r>
          </a:p>
          <a:p>
            <a:pPr algn="just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Битая ссылка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неработающая гиперссылка, адрес которой был изменен (удален или переименован) или его вообще не существует. Информация битых ссылок не может быть найдена и тогда открывается окно с ошибкой 404, возникающая как раз в таких случаях невозможности получения данных. Так выглядит битая ссылка: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068960"/>
            <a:ext cx="6519312" cy="2762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209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0968" y="657562"/>
            <a:ext cx="6249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гиперссылку на документ в компьютере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057672"/>
            <a:ext cx="5120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гиперссылку на документ в компьютере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32776" y="135078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фразу или предложения, который вы хотите сделать </a:t>
            </a: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ссылкой на документ.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88840"/>
            <a:ext cx="7056784" cy="3960440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1132776" y="2132856"/>
            <a:ext cx="318192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355976" y="2492896"/>
            <a:ext cx="792088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84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52736"/>
            <a:ext cx="7560840" cy="53140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54868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вы выбрали нужный файл, нажмите кнопку ОК и ссылка будет вставлена в текст документа.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72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" y="116632"/>
            <a:ext cx="6889554" cy="26406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20888"/>
            <a:ext cx="6437605" cy="42241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3488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59363" y="615204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5638204"/>
            <a:ext cx="1392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linkClick r:id="rId4" action="ppaction://hlinkfile"/>
              </a:rPr>
              <a:t>Видео урок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96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4888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Как сделать гиперссылку на сайт в интернете Прежде всего найдите страницу, на которой вы хотите создать ссылку, выделите ее адрес и скопируйте (левая кнопка мыши — “Копировать”). Будьте внимательны и выделите только адрес страницы без пробелов впереди или после него. Обычно URL страницы начинается с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После того, как вы скопировали адрес страницы в интернете, выделите ту часть текста в документе, который вы будете делать гиперссылкой. На ленте </a:t>
            </a: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Word-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откройте вкладку “Вставка”, выберите “Ссылки” — “Гиперссылка”. Когда откроется диалоговое окно “Вставка гиперссылки”, поставьте курсор в поле “Адрес” и вставьте скопированный адрес страницы (правая кнопка мыши — “Вставить”).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493463"/>
            <a:ext cx="6314220" cy="24290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24328" y="5737864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OK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24328" y="5805264"/>
            <a:ext cx="576064" cy="3019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7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litter pattern="hexago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5"/>
            <a:ext cx="324036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«Гиперссылку» в программе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Microsoft Word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в документе слово, сочетание слов или какой-нибудь объект (автофигуру, рисунок, картинку), который будет являться гиперссылкой.</a:t>
            </a:r>
          </a:p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Например, напечатайте в конце документа → </a:t>
            </a: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«Вернуться в начало»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выделите эту надпись.</a:t>
            </a:r>
          </a:p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Наведите указатель мыши на кнопку «Вставка» строки главного меню и нажмите левую кнопку мыши. В раскрывшемся меню выберите строку «Гиперссылка» и нажмите левую кнопку мыши.</a:t>
            </a:r>
          </a:p>
          <a:p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64703"/>
            <a:ext cx="4003896" cy="528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4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995348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0943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071" y="1052736"/>
            <a:ext cx="774128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Что такое сноска и для чего она нужна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ссылка и для чего она нужна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Как создать сноску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Как создать гиперссылку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Какие есть варианты создания гиперссылки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556792"/>
            <a:ext cx="66247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348880"/>
            <a:ext cx="66247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253338"/>
            <a:ext cx="3384376" cy="463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149080"/>
            <a:ext cx="43924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941168"/>
            <a:ext cx="72728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3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7115" y="1988840"/>
            <a:ext cx="5141151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5352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zoom/>
      </p:transition>
    </mc:Choice>
    <mc:Fallback xmlns="">
      <p:transition spd="slow">
        <p:zo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6573" y="692696"/>
            <a:ext cx="4070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План урока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88840"/>
            <a:ext cx="7994753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ru-RU" sz="2800" b="1" dirty="0">
                <a:ln/>
                <a:solidFill>
                  <a:schemeClr val="accent3"/>
                </a:solidFill>
              </a:rPr>
              <a:t>Познакомиться с основными понятиями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dirty="0">
              <a:ln/>
              <a:solidFill>
                <a:schemeClr val="accent3"/>
              </a:solidFill>
            </a:endParaRP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ru-RU" sz="2800" b="1" cap="none" spc="0" dirty="0">
                <a:ln/>
                <a:solidFill>
                  <a:schemeClr val="accent3"/>
                </a:solidFill>
                <a:effectLst/>
              </a:rPr>
              <a:t>Практически усвоить материал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ru-RU" sz="2800" b="1" dirty="0">
                <a:ln/>
                <a:solidFill>
                  <a:schemeClr val="accent3"/>
                </a:solidFill>
              </a:rPr>
              <a:t>Закрепление полученной информации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200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100"/>
                            </p:stCondLst>
                            <p:childTnLst>
                              <p:par>
                                <p:cTn id="2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600"/>
                            </p:stCondLst>
                            <p:childTnLst>
                              <p:par>
                                <p:cTn id="3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836712"/>
            <a:ext cx="6964362" cy="1201737"/>
          </a:xfrm>
        </p:spPr>
        <p:txBody>
          <a:bodyPr>
            <a:noAutofit/>
          </a:bodyPr>
          <a:lstStyle/>
          <a:p>
            <a:pPr algn="just"/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Сноска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создания текстового документа может возникнуть необходимость в использовании сносок для объяснения значения отдельных слов или терминов. Особенно часто сноски необходимы при написании рефератов, докладов, научных статей или дипломных работ. </a:t>
            </a:r>
            <a:br>
              <a:rPr lang="ru-RU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Гиперссылка</a:t>
            </a:r>
            <a:br>
              <a:rPr lang="ru-RU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Гиперссылка или просто ссылка — это текст, фотография, иконка или другой элемент по нажатию на который откроется другая 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веб-страница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Последнее слово в предыдущем предложении и есть гиперссылка. Обычно на сайтах текстовые ссылки выделяются цветом и подчеркиваются. Ссылками так же могут быть картинки и кнопки.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43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48883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сноску внизу страницы в </a:t>
            </a:r>
            <a:r>
              <a:rPr lang="en-US" sz="20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Microsoft Word</a:t>
            </a:r>
            <a:r>
              <a:rPr lang="ru-RU" sz="20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Если вы используете текстовый редактор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2007, 2010, 2013 или 2016, то для того чтобы сделать сноску вам нужно установить курсор в место, на которое должна ссылаться ваша сноска, перейти на вкладку «Ссылки» и нажать на кнопку «Вставить сноску». После этого внизу страницы появится сноска и вы сможете ввести в нее нужный вам текст.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52936"/>
            <a:ext cx="6624736" cy="3096344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2195736" y="3861048"/>
            <a:ext cx="648072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20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V="1">
            <a:off x="1115616" y="1268760"/>
            <a:ext cx="792088" cy="720080"/>
          </a:xfrm>
          <a:prstGeom prst="straightConnector1">
            <a:avLst/>
          </a:prstGeom>
          <a:ln>
            <a:noFill/>
            <a:tailEnd type="arrow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24117" cy="5999665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1501412" y="1412776"/>
            <a:ext cx="61206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2456" y="4581128"/>
            <a:ext cx="4819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При необходимости, вы можете настроить внешний вид сносок в вашем документе. Для этого нажмите на небольшую кнопку справа от блока «Сноски» на вкладке «Ссылки».</a:t>
            </a:r>
          </a:p>
        </p:txBody>
      </p:sp>
    </p:spTree>
    <p:extLst>
      <p:ext uri="{BB962C8B-B14F-4D97-AF65-F5344CB8AC3E}">
        <p14:creationId xmlns:p14="http://schemas.microsoft.com/office/powerpoint/2010/main" val="268906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2003 сноски делается немного по-другому. Для этого нужно установить курсор в месте, на которое должна ссылаться сноска, открыть меню «Вид – Ссылка» и выбрать там пункт «Сноска».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0" y="1772816"/>
            <a:ext cx="4021805" cy="3508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181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2808312" cy="38484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841320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После этого на экране появится окно с настройками сносок в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2003. Как и в более современных версиях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здесь можно изменить расположение сноски и ее формат. Например, для того чтобы вставить обычную сноску нужно выбрать положение сноски «Внизу страницы» и нажать на кнопку «Вставка».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9952" y="3284983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После выбора всех нужных настроек нажмите на кнопку «Вставка». В результате в документе появится сноска, в которую можно будет ввести текст.</a:t>
            </a:r>
          </a:p>
        </p:txBody>
      </p:sp>
    </p:spTree>
    <p:extLst>
      <p:ext uri="{BB962C8B-B14F-4D97-AF65-F5344CB8AC3E}">
        <p14:creationId xmlns:p14="http://schemas.microsoft.com/office/powerpoint/2010/main" val="371999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8407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предлагаю вам несколько полезных советов по работе со сносками в текстовом редакторе </a:t>
            </a:r>
            <a:r>
              <a:rPr lang="ru-RU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сноска больше не нужна, то вы можете ее удалить. Для этого достаточно просто удалить маркер сноски, который вы разместили в тексте.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Кликнув два раза мышкой по маркеру сноски внизу страницы, вы сможете быстро переместиться к той точке документа, где эта сноска была установлена.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начать нумерацию сносок с любого числа.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вкладке «Ссылки» есть кнопка «Следующая сноска» с помощью которой можно быстро переместиться к следующей сноске в документе.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вкладке «Ссылки» есть кнопка «Показать сноски» с ее помощью можно быстро переместиться к сноскам в конце текста, листа или документа.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Настройки сносок можно применять не только ко всему документу, но и к отдельным его разделам.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58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0209" y="764704"/>
            <a:ext cx="706817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Гиперссылка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нужна для быстрого просмотра файлов (они открываются по одному клику), а так же для комфортной навигации, чтобы удобно было переходить из одного раздела в другой.</a:t>
            </a:r>
          </a:p>
          <a:p>
            <a:pPr algn="just"/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Куда еще она может вести в интернете?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Она может вести не только на страницу сайта, на котором мы находимся (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ссылка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но так же и на другой сайт (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внешняя ссылка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). Кроме того могут открываться вовсе и не сайты, а изображения, заголовки, текст или выполняться определенные команды, такие, как загрузка файла. 	Поэтому важно помнить о безопасности в сети и внимательно смотреть, куда нас отправляют.</a:t>
            </a:r>
          </a:p>
          <a:p>
            <a:pPr algn="just"/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узнать куда ведет гиперссылка?</a:t>
            </a:r>
          </a:p>
          <a:p>
            <a:pPr algn="just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Безопасность в интернете — важное дело. Обращайте внимание, куда ведут ссылки на сайтах, которым Вы не доверяете. Когда мы наводим курсор на часть текста или картинку, являющимися гиперссылкой, то в 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браузере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слева внизу появится строчка с названием адреса: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</a:b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50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332</TotalTime>
  <Words>1021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Wingdings</vt:lpstr>
      <vt:lpstr>Кнопка</vt:lpstr>
      <vt:lpstr>Презентация PowerPoint</vt:lpstr>
      <vt:lpstr>Презентация PowerPoint</vt:lpstr>
      <vt:lpstr>          Сноска   В процессе создания текстового документа может возникнуть необходимость в использовании сносок для объяснения значения отдельных слов или терминов. Особенно часто сноски необходимы при написании рефератов, докладов, научных статей или дипломных работ.   Гиперссылка  Гиперссылка или просто ссылка — это текст, фотография, иконка или другой элемент по нажатию на который откроется другая веб-страница. Последнее слово в предыдущем предложении и есть гиперссылка. Обычно на сайтах текстовые ссылки выделяются цветом и подчеркиваются. Ссылками так же могут быть картинки и кнопки.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Владимировна Оксана</cp:lastModifiedBy>
  <cp:revision>25</cp:revision>
  <dcterms:created xsi:type="dcterms:W3CDTF">2020-11-11T16:53:31Z</dcterms:created>
  <dcterms:modified xsi:type="dcterms:W3CDTF">2021-04-06T21:03:06Z</dcterms:modified>
</cp:coreProperties>
</file>