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E168C-E66E-43C4-AC16-91844A4841D8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0CA90-D12A-4F76-9842-93095B4D71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03848" y="274638"/>
            <a:ext cx="252028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Месячник по безопасности</a:t>
            </a:r>
            <a:endParaRPr lang="ru-RU" sz="2000" b="1" dirty="0"/>
          </a:p>
        </p:txBody>
      </p:sp>
      <p:pic>
        <p:nvPicPr>
          <p:cNvPr id="1026" name="Picture 2" descr="C:\Users\User\Downloads\P_20200924_1550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0742"/>
          <a:stretch>
            <a:fillRect/>
          </a:stretch>
        </p:blipFill>
        <p:spPr bwMode="auto">
          <a:xfrm>
            <a:off x="3131840" y="1844824"/>
            <a:ext cx="2856573" cy="1800200"/>
          </a:xfrm>
          <a:prstGeom prst="rect">
            <a:avLst/>
          </a:prstGeom>
          <a:noFill/>
        </p:spPr>
      </p:pic>
      <p:pic>
        <p:nvPicPr>
          <p:cNvPr id="1027" name="Picture 3" descr="C:\Users\User\Downloads\P_20200924_1534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780928"/>
            <a:ext cx="2019296" cy="3589859"/>
          </a:xfrm>
          <a:prstGeom prst="rect">
            <a:avLst/>
          </a:prstGeom>
          <a:noFill/>
        </p:spPr>
      </p:pic>
      <p:pic>
        <p:nvPicPr>
          <p:cNvPr id="1028" name="Picture 4" descr="C:\Users\User\Downloads\P_20200924_154407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96952"/>
            <a:ext cx="3312368" cy="2495831"/>
          </a:xfrm>
          <a:prstGeom prst="rect">
            <a:avLst/>
          </a:prstGeom>
          <a:noFill/>
        </p:spPr>
      </p:pic>
      <p:pic>
        <p:nvPicPr>
          <p:cNvPr id="1029" name="Picture 5" descr="C:\Users\User\Downloads\P_20200924_1546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6672"/>
            <a:ext cx="2808312" cy="1579676"/>
          </a:xfrm>
          <a:prstGeom prst="rect">
            <a:avLst/>
          </a:prstGeom>
          <a:noFill/>
        </p:spPr>
      </p:pic>
      <p:pic>
        <p:nvPicPr>
          <p:cNvPr id="1030" name="Picture 6" descr="C:\Users\User\Downloads\P_20200924_153722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764704"/>
            <a:ext cx="3074959" cy="2088232"/>
          </a:xfrm>
          <a:prstGeom prst="rect">
            <a:avLst/>
          </a:prstGeom>
          <a:noFill/>
        </p:spPr>
      </p:pic>
      <p:pic>
        <p:nvPicPr>
          <p:cNvPr id="1031" name="Picture 7" descr="C:\Users\User\Downloads\P_20200924_155333_005.jpg"/>
          <p:cNvPicPr>
            <a:picLocks noChangeAspect="1" noChangeArrowheads="1"/>
          </p:cNvPicPr>
          <p:nvPr/>
        </p:nvPicPr>
        <p:blipFill>
          <a:blip r:embed="rId7" cstate="print"/>
          <a:srcRect r="8036"/>
          <a:stretch>
            <a:fillRect/>
          </a:stretch>
        </p:blipFill>
        <p:spPr bwMode="auto">
          <a:xfrm>
            <a:off x="3491880" y="4221088"/>
            <a:ext cx="329636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571184" cy="11569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Конкурс поделок, плакатов, рисунков по ПДД</a:t>
            </a:r>
            <a:endParaRPr lang="ru-RU" sz="2800" dirty="0"/>
          </a:p>
        </p:txBody>
      </p:sp>
      <p:pic>
        <p:nvPicPr>
          <p:cNvPr id="2050" name="Picture 2" descr="C:\Users\User\Downloads\P_20201102_1640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9869" t="-810" r="26641"/>
          <a:stretch>
            <a:fillRect/>
          </a:stretch>
        </p:blipFill>
        <p:spPr bwMode="auto">
          <a:xfrm>
            <a:off x="1403648" y="4365104"/>
            <a:ext cx="2160240" cy="2290118"/>
          </a:xfrm>
          <a:prstGeom prst="rect">
            <a:avLst/>
          </a:prstGeom>
          <a:noFill/>
        </p:spPr>
      </p:pic>
      <p:pic>
        <p:nvPicPr>
          <p:cNvPr id="2051" name="Picture 3" descr="C:\Users\User\Downloads\P_20201102_164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5112568" cy="2875819"/>
          </a:xfrm>
          <a:prstGeom prst="rect">
            <a:avLst/>
          </a:prstGeom>
          <a:noFill/>
        </p:spPr>
      </p:pic>
      <p:pic>
        <p:nvPicPr>
          <p:cNvPr id="2053" name="Picture 5" descr="C:\Users\User\Downloads\P_20201102_1647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26745" r="19765"/>
          <a:stretch>
            <a:fillRect/>
          </a:stretch>
        </p:blipFill>
        <p:spPr bwMode="auto">
          <a:xfrm>
            <a:off x="4644008" y="1988840"/>
            <a:ext cx="2160240" cy="2271713"/>
          </a:xfrm>
          <a:prstGeom prst="rect">
            <a:avLst/>
          </a:prstGeom>
          <a:noFill/>
        </p:spPr>
      </p:pic>
      <p:pic>
        <p:nvPicPr>
          <p:cNvPr id="2054" name="Picture 6" descr="C:\Users\User\Downloads\P_20201102_1649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52736"/>
            <a:ext cx="1728192" cy="3072341"/>
          </a:xfrm>
          <a:prstGeom prst="rect">
            <a:avLst/>
          </a:prstGeom>
          <a:noFill/>
        </p:spPr>
      </p:pic>
      <p:pic>
        <p:nvPicPr>
          <p:cNvPr id="2055" name="Picture 7" descr="C:\Users\User\Downloads\P_20201102_164648.jpg"/>
          <p:cNvPicPr>
            <a:picLocks noChangeAspect="1" noChangeArrowheads="1"/>
          </p:cNvPicPr>
          <p:nvPr/>
        </p:nvPicPr>
        <p:blipFill>
          <a:blip r:embed="rId6" cstate="print"/>
          <a:srcRect l="16992" t="6250" r="23242"/>
          <a:stretch>
            <a:fillRect/>
          </a:stretch>
        </p:blipFill>
        <p:spPr bwMode="auto">
          <a:xfrm>
            <a:off x="2051720" y="2060848"/>
            <a:ext cx="2529881" cy="2232248"/>
          </a:xfrm>
          <a:prstGeom prst="rect">
            <a:avLst/>
          </a:prstGeom>
          <a:noFill/>
        </p:spPr>
      </p:pic>
      <p:pic>
        <p:nvPicPr>
          <p:cNvPr id="2056" name="Picture 8" descr="C:\Users\User\Downloads\P_20201102_164836.jpg"/>
          <p:cNvPicPr>
            <a:picLocks noChangeAspect="1" noChangeArrowheads="1"/>
          </p:cNvPicPr>
          <p:nvPr/>
        </p:nvPicPr>
        <p:blipFill>
          <a:blip r:embed="rId7" cstate="print"/>
          <a:srcRect t="9615" r="1923"/>
          <a:stretch>
            <a:fillRect/>
          </a:stretch>
        </p:blipFill>
        <p:spPr bwMode="auto">
          <a:xfrm>
            <a:off x="7020272" y="1124744"/>
            <a:ext cx="1944215" cy="3185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76672"/>
            <a:ext cx="3456384" cy="94096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Конкурс поделок, плакатов, рисунков по ПДД</a:t>
            </a:r>
            <a:endParaRPr lang="ru-RU" sz="2400" dirty="0"/>
          </a:p>
        </p:txBody>
      </p:sp>
      <p:pic>
        <p:nvPicPr>
          <p:cNvPr id="3075" name="Picture 3" descr="C:\Users\User\Downloads\P_20201103_1148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1841190" cy="3273227"/>
          </a:xfrm>
          <a:prstGeom prst="rect">
            <a:avLst/>
          </a:prstGeom>
          <a:noFill/>
        </p:spPr>
      </p:pic>
      <p:pic>
        <p:nvPicPr>
          <p:cNvPr id="3079" name="Picture 7" descr="C:\Users\User\Downloads\P_20201103_115045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513001" cy="2841179"/>
          </a:xfrm>
          <a:prstGeom prst="rect">
            <a:avLst/>
          </a:prstGeom>
          <a:noFill/>
        </p:spPr>
      </p:pic>
      <p:pic>
        <p:nvPicPr>
          <p:cNvPr id="1026" name="Picture 2" descr="C:\Users\User\Downloads\P_20201214_164501.jpg"/>
          <p:cNvPicPr>
            <a:picLocks noChangeAspect="1" noChangeArrowheads="1"/>
          </p:cNvPicPr>
          <p:nvPr/>
        </p:nvPicPr>
        <p:blipFill>
          <a:blip r:embed="rId4" cstate="print"/>
          <a:srcRect l="16071" t="7142" r="23661"/>
          <a:stretch>
            <a:fillRect/>
          </a:stretch>
        </p:blipFill>
        <p:spPr bwMode="auto">
          <a:xfrm>
            <a:off x="6156176" y="692696"/>
            <a:ext cx="2409498" cy="2088232"/>
          </a:xfrm>
          <a:prstGeom prst="rect">
            <a:avLst/>
          </a:prstGeom>
          <a:noFill/>
        </p:spPr>
      </p:pic>
      <p:pic>
        <p:nvPicPr>
          <p:cNvPr id="1027" name="Picture 3" descr="C:\Users\User\Downloads\P_20201214_1645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492896"/>
            <a:ext cx="2146739" cy="3816424"/>
          </a:xfrm>
          <a:prstGeom prst="rect">
            <a:avLst/>
          </a:prstGeom>
          <a:noFill/>
        </p:spPr>
      </p:pic>
      <p:pic>
        <p:nvPicPr>
          <p:cNvPr id="1028" name="Picture 4" descr="C:\Users\User\Downloads\P_20201215_164354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620688"/>
            <a:ext cx="2316777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2592288" cy="113813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Республиканский конкурс рисунков</a:t>
            </a:r>
            <a:br>
              <a:rPr lang="ru-RU" sz="2000" dirty="0" smtClean="0"/>
            </a:br>
            <a:r>
              <a:rPr lang="ru-RU" sz="2000" dirty="0" smtClean="0"/>
              <a:t>«Я люблю Башкортостан»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User\Pictures\2020-11-30 рисунок\рисунок 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70995" y="-14210"/>
            <a:ext cx="2232248" cy="3069997"/>
          </a:xfrm>
          <a:prstGeom prst="rect">
            <a:avLst/>
          </a:prstGeom>
          <a:noFill/>
        </p:spPr>
      </p:pic>
      <p:pic>
        <p:nvPicPr>
          <p:cNvPr id="4099" name="Picture 3" descr="C:\Users\User\Pictures\2020-12-09 арсен\арсен 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888" r="10780" b="7208"/>
          <a:stretch>
            <a:fillRect/>
          </a:stretch>
        </p:blipFill>
        <p:spPr bwMode="auto">
          <a:xfrm rot="5400000">
            <a:off x="773578" y="242646"/>
            <a:ext cx="2160241" cy="3060342"/>
          </a:xfrm>
          <a:prstGeom prst="rect">
            <a:avLst/>
          </a:prstGeom>
          <a:noFill/>
        </p:spPr>
      </p:pic>
      <p:pic>
        <p:nvPicPr>
          <p:cNvPr id="4100" name="Picture 4" descr="C:\Users\User\Pictures\2020-12-09 арсен\арсен 002.jpg"/>
          <p:cNvPicPr>
            <a:picLocks noChangeAspect="1" noChangeArrowheads="1"/>
          </p:cNvPicPr>
          <p:nvPr/>
        </p:nvPicPr>
        <p:blipFill>
          <a:blip r:embed="rId4" cstate="print"/>
          <a:srcRect l="-2697" t="746" r="2927" b="7097"/>
          <a:stretch>
            <a:fillRect/>
          </a:stretch>
        </p:blipFill>
        <p:spPr bwMode="auto">
          <a:xfrm>
            <a:off x="107504" y="3284984"/>
            <a:ext cx="2664296" cy="3384376"/>
          </a:xfrm>
          <a:prstGeom prst="rect">
            <a:avLst/>
          </a:prstGeom>
          <a:noFill/>
        </p:spPr>
      </p:pic>
      <p:pic>
        <p:nvPicPr>
          <p:cNvPr id="4101" name="Picture 5" descr="C:\Users\User\Desktop\99Hreyr-vKE.jpg"/>
          <p:cNvPicPr>
            <a:picLocks noChangeAspect="1" noChangeArrowheads="1"/>
          </p:cNvPicPr>
          <p:nvPr/>
        </p:nvPicPr>
        <p:blipFill>
          <a:blip r:embed="rId5" cstate="print"/>
          <a:srcRect l="10097" t="2027" r="10896" b="5974"/>
          <a:stretch>
            <a:fillRect/>
          </a:stretch>
        </p:blipFill>
        <p:spPr bwMode="auto">
          <a:xfrm rot="5400000">
            <a:off x="3618644" y="2078100"/>
            <a:ext cx="2088233" cy="3349873"/>
          </a:xfrm>
          <a:prstGeom prst="rect">
            <a:avLst/>
          </a:prstGeom>
          <a:noFill/>
        </p:spPr>
      </p:pic>
      <p:pic>
        <p:nvPicPr>
          <p:cNvPr id="8" name="Picture 3" descr="C:\Users\User\Pictures\2020-12-09 амина\амина 001.jpg"/>
          <p:cNvPicPr>
            <a:picLocks noChangeAspect="1" noChangeArrowheads="1"/>
          </p:cNvPicPr>
          <p:nvPr/>
        </p:nvPicPr>
        <p:blipFill>
          <a:blip r:embed="rId6" cstate="print"/>
          <a:srcRect l="2547" t="-1852"/>
          <a:stretch>
            <a:fillRect/>
          </a:stretch>
        </p:blipFill>
        <p:spPr bwMode="auto">
          <a:xfrm rot="5400000">
            <a:off x="6579794" y="3760958"/>
            <a:ext cx="2104076" cy="30243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308304" y="2780928"/>
            <a:ext cx="1255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 smtClean="0"/>
              <a:t>Килькеев</a:t>
            </a:r>
            <a:r>
              <a:rPr lang="ru-RU" sz="1200" dirty="0" smtClean="0"/>
              <a:t> Акрам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4869160"/>
            <a:ext cx="1407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Атнагулова</a:t>
            </a:r>
            <a:r>
              <a:rPr lang="ru-RU" sz="1200" dirty="0" smtClean="0"/>
              <a:t> Азалия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6309320"/>
            <a:ext cx="1301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Серюкова</a:t>
            </a:r>
            <a:r>
              <a:rPr lang="ru-RU" sz="1200" dirty="0" smtClean="0"/>
              <a:t> Амина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2924944"/>
            <a:ext cx="131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Юмагузин</a:t>
            </a:r>
            <a:r>
              <a:rPr lang="ru-RU" sz="1200" dirty="0" smtClean="0"/>
              <a:t> </a:t>
            </a:r>
            <a:r>
              <a:rPr lang="ru-RU" sz="1200" dirty="0" err="1" smtClean="0"/>
              <a:t>Арсен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2808312" cy="16288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 smtClean="0"/>
              <a:t>Республиканский</a:t>
            </a:r>
            <a:br>
              <a:rPr lang="ru-RU" sz="2200" dirty="0" smtClean="0"/>
            </a:br>
            <a:r>
              <a:rPr lang="ru-RU" sz="2200" dirty="0" smtClean="0"/>
              <a:t> конкурс</a:t>
            </a:r>
            <a:br>
              <a:rPr lang="ru-RU" sz="2200" dirty="0" smtClean="0"/>
            </a:br>
            <a:r>
              <a:rPr lang="ru-RU" sz="2200" dirty="0" smtClean="0"/>
              <a:t>рисунков </a:t>
            </a:r>
            <a:br>
              <a:rPr lang="ru-RU" sz="2200" dirty="0" smtClean="0"/>
            </a:br>
            <a:r>
              <a:rPr lang="ru-RU" sz="2200" dirty="0" smtClean="0"/>
              <a:t>«Бизнес глазами детей»</a:t>
            </a:r>
            <a:endParaRPr lang="ru-RU" sz="2200" dirty="0"/>
          </a:p>
        </p:txBody>
      </p:sp>
      <p:pic>
        <p:nvPicPr>
          <p:cNvPr id="5122" name="Picture 2" descr="C:\Users\User\Pictures\2020-12-09\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95122" y="-210946"/>
            <a:ext cx="2513196" cy="3456384"/>
          </a:xfrm>
          <a:prstGeom prst="rect">
            <a:avLst/>
          </a:prstGeom>
          <a:noFill/>
        </p:spPr>
      </p:pic>
      <p:pic>
        <p:nvPicPr>
          <p:cNvPr id="5124" name="Picture 4" descr="C:\Users\User\Pictures\2020-12-09 мадина\мадина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16632"/>
            <a:ext cx="2232248" cy="3069798"/>
          </a:xfrm>
          <a:prstGeom prst="rect">
            <a:avLst/>
          </a:prstGeom>
          <a:noFill/>
        </p:spPr>
      </p:pic>
      <p:pic>
        <p:nvPicPr>
          <p:cNvPr id="5125" name="Picture 5" descr="C:\Users\User\Pictures\2020-12-09 эмилия\эмилия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81971" y="2833119"/>
            <a:ext cx="2827530" cy="38884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2708920"/>
            <a:ext cx="2691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«Посольство красоты»</a:t>
            </a:r>
          </a:p>
          <a:p>
            <a:r>
              <a:rPr lang="ru-RU" sz="1400" dirty="0" err="1" smtClean="0"/>
              <a:t>Муллагалиева</a:t>
            </a:r>
            <a:r>
              <a:rPr lang="ru-RU" sz="1400" dirty="0" smtClean="0"/>
              <a:t> </a:t>
            </a:r>
            <a:r>
              <a:rPr lang="ru-RU" sz="1400" dirty="0" err="1" smtClean="0"/>
              <a:t>Ясмина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6237312"/>
            <a:ext cx="2916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</a:t>
            </a:r>
            <a:r>
              <a:rPr lang="ru-RU" sz="1400" dirty="0" err="1" smtClean="0"/>
              <a:t>Экофазенда</a:t>
            </a:r>
            <a:r>
              <a:rPr lang="ru-RU" sz="1400" dirty="0" smtClean="0"/>
              <a:t> - </a:t>
            </a:r>
            <a:r>
              <a:rPr lang="ru-RU" sz="1400" dirty="0" err="1" smtClean="0"/>
              <a:t>Эмилия</a:t>
            </a:r>
            <a:r>
              <a:rPr lang="ru-RU" sz="1400" dirty="0" smtClean="0"/>
              <a:t>»</a:t>
            </a:r>
          </a:p>
          <a:p>
            <a:r>
              <a:rPr lang="ru-RU" sz="1400" dirty="0" err="1" smtClean="0"/>
              <a:t>Аюпова</a:t>
            </a:r>
            <a:r>
              <a:rPr lang="ru-RU" sz="1400" dirty="0" smtClean="0"/>
              <a:t> </a:t>
            </a:r>
            <a:r>
              <a:rPr lang="ru-RU" sz="1400" dirty="0" err="1" smtClean="0"/>
              <a:t>Эмилия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04248" y="3068960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«Модный домик </a:t>
            </a:r>
            <a:r>
              <a:rPr lang="ru-RU" sz="1400" dirty="0" err="1" smtClean="0"/>
              <a:t>Мадины</a:t>
            </a:r>
            <a:r>
              <a:rPr lang="ru-RU" sz="1400" dirty="0" smtClean="0"/>
              <a:t>»</a:t>
            </a:r>
          </a:p>
          <a:p>
            <a:r>
              <a:rPr lang="ru-RU" sz="1400" dirty="0" err="1" smtClean="0"/>
              <a:t>Карачурина</a:t>
            </a:r>
            <a:r>
              <a:rPr lang="ru-RU" sz="1400" dirty="0" smtClean="0"/>
              <a:t> </a:t>
            </a:r>
            <a:r>
              <a:rPr lang="ru-RU" sz="1400" dirty="0" err="1" smtClean="0"/>
              <a:t>Мадина</a:t>
            </a:r>
            <a:endParaRPr lang="ru-RU" sz="1400" dirty="0"/>
          </a:p>
        </p:txBody>
      </p:sp>
      <p:pic>
        <p:nvPicPr>
          <p:cNvPr id="5126" name="Picture 6" descr="C:\Users\User\Desktop\WBig80igZF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 l="4292" t="22274" r="3430" b="31587"/>
          <a:stretch>
            <a:fillRect/>
          </a:stretch>
        </p:blipFill>
        <p:spPr bwMode="auto">
          <a:xfrm>
            <a:off x="5043777" y="3861048"/>
            <a:ext cx="3416655" cy="230425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12160" y="6165304"/>
            <a:ext cx="1859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«Я фермер»</a:t>
            </a:r>
          </a:p>
          <a:p>
            <a:r>
              <a:rPr lang="ru-RU" sz="1400" dirty="0" err="1" smtClean="0"/>
              <a:t>Серюкова</a:t>
            </a:r>
            <a:r>
              <a:rPr lang="ru-RU" sz="1400" dirty="0" smtClean="0"/>
              <a:t> Амина</a:t>
            </a:r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88640"/>
            <a:ext cx="5482952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Новогодний утренник</a:t>
            </a:r>
            <a:endParaRPr lang="ru-RU" sz="3200" dirty="0"/>
          </a:p>
        </p:txBody>
      </p:sp>
      <p:pic>
        <p:nvPicPr>
          <p:cNvPr id="1026" name="Picture 2" descr="C:\Users\User\Downloads\P_20201223_1614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5910" r="1005" b="9313"/>
          <a:stretch>
            <a:fillRect/>
          </a:stretch>
        </p:blipFill>
        <p:spPr bwMode="auto">
          <a:xfrm>
            <a:off x="251520" y="188640"/>
            <a:ext cx="2520280" cy="3384376"/>
          </a:xfrm>
          <a:prstGeom prst="rect">
            <a:avLst/>
          </a:prstGeom>
          <a:noFill/>
        </p:spPr>
      </p:pic>
      <p:pic>
        <p:nvPicPr>
          <p:cNvPr id="1027" name="Picture 3" descr="C:\Users\User\Downloads\P_20201223_1615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21088"/>
            <a:ext cx="4038600" cy="2271713"/>
          </a:xfrm>
          <a:prstGeom prst="rect">
            <a:avLst/>
          </a:prstGeom>
          <a:noFill/>
        </p:spPr>
      </p:pic>
      <p:pic>
        <p:nvPicPr>
          <p:cNvPr id="1028" name="Picture 4" descr="C:\Users\User\Downloads\P_20201223_1618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21088"/>
            <a:ext cx="3968441" cy="2232248"/>
          </a:xfrm>
          <a:prstGeom prst="rect">
            <a:avLst/>
          </a:prstGeom>
          <a:noFill/>
        </p:spPr>
      </p:pic>
      <p:pic>
        <p:nvPicPr>
          <p:cNvPr id="1029" name="Picture 5" descr="C:\Users\User\Downloads\P_20201223_162414.jpg"/>
          <p:cNvPicPr>
            <a:picLocks noChangeAspect="1" noChangeArrowheads="1"/>
          </p:cNvPicPr>
          <p:nvPr/>
        </p:nvPicPr>
        <p:blipFill>
          <a:blip r:embed="rId5" cstate="print"/>
          <a:srcRect l="6081" r="16385" b="24325"/>
          <a:stretch>
            <a:fillRect/>
          </a:stretch>
        </p:blipFill>
        <p:spPr bwMode="auto">
          <a:xfrm>
            <a:off x="4211960" y="836712"/>
            <a:ext cx="4464496" cy="24510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3645024"/>
            <a:ext cx="2016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Танец «Звездочек»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04048" y="3356992"/>
            <a:ext cx="2315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Шумовой оркестр «Елочки»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3861048"/>
            <a:ext cx="173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Танец «Снеговиков»</a:t>
            </a:r>
            <a:endParaRPr lang="ru-RU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192688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Новогодний утренник.</a:t>
            </a:r>
            <a:endParaRPr lang="ru-RU" sz="3200" dirty="0"/>
          </a:p>
        </p:txBody>
      </p:sp>
      <p:pic>
        <p:nvPicPr>
          <p:cNvPr id="2050" name="Picture 2" descr="C:\Users\User\Downloads\P_20201223_1627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0207" r="27001" b="12057"/>
          <a:stretch>
            <a:fillRect/>
          </a:stretch>
        </p:blipFill>
        <p:spPr bwMode="auto">
          <a:xfrm>
            <a:off x="251520" y="1916832"/>
            <a:ext cx="2088232" cy="2414031"/>
          </a:xfrm>
          <a:prstGeom prst="rect">
            <a:avLst/>
          </a:prstGeom>
          <a:noFill/>
        </p:spPr>
      </p:pic>
      <p:pic>
        <p:nvPicPr>
          <p:cNvPr id="2051" name="Picture 3" descr="C:\Users\User\Downloads\P_20201223_1637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365104"/>
            <a:ext cx="4042792" cy="2274071"/>
          </a:xfrm>
          <a:prstGeom prst="rect">
            <a:avLst/>
          </a:prstGeom>
          <a:noFill/>
        </p:spPr>
      </p:pic>
      <p:pic>
        <p:nvPicPr>
          <p:cNvPr id="2052" name="Picture 4" descr="C:\Users\User\Downloads\P_20201223_163913.jpg"/>
          <p:cNvPicPr>
            <a:picLocks noChangeAspect="1" noChangeArrowheads="1"/>
          </p:cNvPicPr>
          <p:nvPr/>
        </p:nvPicPr>
        <p:blipFill>
          <a:blip r:embed="rId4" cstate="print"/>
          <a:srcRect l="19727" t="3125" r="20508" b="12500"/>
          <a:stretch>
            <a:fillRect/>
          </a:stretch>
        </p:blipFill>
        <p:spPr bwMode="auto">
          <a:xfrm>
            <a:off x="6372200" y="3933056"/>
            <a:ext cx="2448272" cy="1944216"/>
          </a:xfrm>
          <a:prstGeom prst="rect">
            <a:avLst/>
          </a:prstGeom>
          <a:noFill/>
        </p:spPr>
      </p:pic>
      <p:pic>
        <p:nvPicPr>
          <p:cNvPr id="2053" name="Picture 5" descr="C:\Users\User\Downloads\P_20201223_165734.jpg"/>
          <p:cNvPicPr>
            <a:picLocks noChangeAspect="1" noChangeArrowheads="1"/>
          </p:cNvPicPr>
          <p:nvPr/>
        </p:nvPicPr>
        <p:blipFill>
          <a:blip r:embed="rId5" cstate="print"/>
          <a:srcRect l="5000" t="13333" r="11250" b="2222"/>
          <a:stretch>
            <a:fillRect/>
          </a:stretch>
        </p:blipFill>
        <p:spPr bwMode="auto">
          <a:xfrm>
            <a:off x="2411760" y="836712"/>
            <a:ext cx="4824536" cy="27363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2" y="450912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«Маша и Медведь»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3933056"/>
            <a:ext cx="262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Песни с дедом Морозом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6093296"/>
            <a:ext cx="3540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Баба Яга, дед Мороз, Снегурочка</a:t>
            </a: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wnloads\P_20210122_1002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4711391" cy="2650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Зима.</a:t>
            </a:r>
            <a:br>
              <a:rPr lang="ru-RU" dirty="0" smtClean="0"/>
            </a:br>
            <a:r>
              <a:rPr lang="ru-RU" dirty="0" smtClean="0"/>
              <a:t>Зимующие птицы</a:t>
            </a:r>
            <a:endParaRPr lang="ru-RU" dirty="0"/>
          </a:p>
        </p:txBody>
      </p:sp>
      <p:pic>
        <p:nvPicPr>
          <p:cNvPr id="1026" name="Picture 2" descr="C:\Users\User\Downloads\P_20210125_1104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9613" t="-3170"/>
          <a:stretch>
            <a:fillRect/>
          </a:stretch>
        </p:blipFill>
        <p:spPr bwMode="auto">
          <a:xfrm>
            <a:off x="683568" y="620688"/>
            <a:ext cx="3246512" cy="2343721"/>
          </a:xfrm>
          <a:prstGeom prst="rect">
            <a:avLst/>
          </a:prstGeom>
          <a:noFill/>
        </p:spPr>
      </p:pic>
      <p:pic>
        <p:nvPicPr>
          <p:cNvPr id="1027" name="Picture 3" descr="C:\Users\User\Downloads\P_20210125_1103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3170" r="14416"/>
          <a:stretch>
            <a:fillRect/>
          </a:stretch>
        </p:blipFill>
        <p:spPr bwMode="auto">
          <a:xfrm>
            <a:off x="2339752" y="2564904"/>
            <a:ext cx="3456384" cy="2199705"/>
          </a:xfrm>
          <a:prstGeom prst="rect">
            <a:avLst/>
          </a:prstGeom>
          <a:noFill/>
        </p:spPr>
      </p:pic>
      <p:pic>
        <p:nvPicPr>
          <p:cNvPr id="1028" name="Picture 4" descr="C:\Users\User\Downloads\P_20210125_110251.jpg"/>
          <p:cNvPicPr>
            <a:picLocks noChangeAspect="1" noChangeArrowheads="1"/>
          </p:cNvPicPr>
          <p:nvPr/>
        </p:nvPicPr>
        <p:blipFill>
          <a:blip r:embed="rId4" cstate="print"/>
          <a:srcRect l="16331" t="6452" r="14718"/>
          <a:stretch>
            <a:fillRect/>
          </a:stretch>
        </p:blipFill>
        <p:spPr bwMode="auto">
          <a:xfrm>
            <a:off x="5220072" y="4077072"/>
            <a:ext cx="2736304" cy="20882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52292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«Покормите птиц зимой»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47248" cy="1340768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Зима.Зимующие</a:t>
            </a:r>
            <a:r>
              <a:rPr lang="ru-RU" sz="3200" dirty="0" smtClean="0"/>
              <a:t> </a:t>
            </a:r>
            <a:r>
              <a:rPr lang="ru-RU" sz="3200" dirty="0" smtClean="0"/>
              <a:t>птицы</a:t>
            </a:r>
            <a:endParaRPr lang="ru-RU" sz="3200" dirty="0"/>
          </a:p>
        </p:txBody>
      </p:sp>
      <p:pic>
        <p:nvPicPr>
          <p:cNvPr id="5" name="Picture 5" descr="C:\Users\User\Downloads\P_20210125_1616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9205"/>
          <a:stretch>
            <a:fillRect/>
          </a:stretch>
        </p:blipFill>
        <p:spPr bwMode="auto">
          <a:xfrm>
            <a:off x="323528" y="4509120"/>
            <a:ext cx="2880320" cy="2005297"/>
          </a:xfrm>
          <a:prstGeom prst="rect">
            <a:avLst/>
          </a:prstGeom>
          <a:noFill/>
        </p:spPr>
      </p:pic>
      <p:pic>
        <p:nvPicPr>
          <p:cNvPr id="2050" name="Picture 2" descr="C:\Users\User\Downloads\P_20210125_1614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-715" r="28552"/>
          <a:stretch>
            <a:fillRect/>
          </a:stretch>
        </p:blipFill>
        <p:spPr bwMode="auto">
          <a:xfrm>
            <a:off x="323528" y="1196752"/>
            <a:ext cx="2808312" cy="22267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364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Показ презентации - видео </a:t>
            </a:r>
          </a:p>
          <a:p>
            <a:pPr algn="ctr"/>
            <a:r>
              <a:rPr lang="ru-RU" sz="1400" i="1" dirty="0" smtClean="0"/>
              <a:t>«Зимующие птицы»</a:t>
            </a:r>
            <a:endParaRPr lang="ru-RU" sz="1400" i="1" dirty="0"/>
          </a:p>
        </p:txBody>
      </p:sp>
      <p:pic>
        <p:nvPicPr>
          <p:cNvPr id="3074" name="Picture 2" descr="C:\Users\User\Downloads\P_20210126_103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052736"/>
            <a:ext cx="3712412" cy="2088232"/>
          </a:xfrm>
          <a:prstGeom prst="rect">
            <a:avLst/>
          </a:prstGeom>
          <a:noFill/>
        </p:spPr>
      </p:pic>
      <p:pic>
        <p:nvPicPr>
          <p:cNvPr id="3075" name="Picture 3" descr="C:\Users\User\Downloads\P_20210126_1010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25011"/>
            <a:ext cx="1728192" cy="3072340"/>
          </a:xfrm>
          <a:prstGeom prst="rect">
            <a:avLst/>
          </a:prstGeom>
          <a:noFill/>
        </p:spPr>
      </p:pic>
      <p:pic>
        <p:nvPicPr>
          <p:cNvPr id="3076" name="Picture 4" descr="C:\Users\User\Downloads\P_20210126_1010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13248" y="3573016"/>
            <a:ext cx="1719191" cy="30563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4048" y="3140968"/>
            <a:ext cx="1947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Аппликация «Снегирь»</a:t>
            </a:r>
            <a:endParaRPr lang="ru-RU" sz="14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003232" cy="1080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«Папин праздник»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0" name="Picture 2" descr="C:\Users\User\Downloads\P_20210216_1058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4320480" cy="2430271"/>
          </a:xfrm>
          <a:prstGeom prst="rect">
            <a:avLst/>
          </a:prstGeom>
          <a:noFill/>
        </p:spPr>
      </p:pic>
      <p:pic>
        <p:nvPicPr>
          <p:cNvPr id="2051" name="Picture 3" descr="C:\Users\User\Downloads\P_20210217_1623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8485" b="1358"/>
          <a:stretch>
            <a:fillRect/>
          </a:stretch>
        </p:blipFill>
        <p:spPr bwMode="auto">
          <a:xfrm rot="16200000">
            <a:off x="1445120" y="-212872"/>
            <a:ext cx="2448274" cy="4691458"/>
          </a:xfrm>
          <a:prstGeom prst="rect">
            <a:avLst/>
          </a:prstGeom>
          <a:noFill/>
        </p:spPr>
      </p:pic>
      <p:pic>
        <p:nvPicPr>
          <p:cNvPr id="2052" name="Picture 4" descr="C:\Users\User\Downloads\P_20210209_111252.jpg"/>
          <p:cNvPicPr>
            <a:picLocks noChangeAspect="1" noChangeArrowheads="1"/>
          </p:cNvPicPr>
          <p:nvPr/>
        </p:nvPicPr>
        <p:blipFill>
          <a:blip r:embed="rId4" cstate="print"/>
          <a:srcRect l="12963" t="2431" r="10494" b="10069"/>
          <a:stretch>
            <a:fillRect/>
          </a:stretch>
        </p:blipFill>
        <p:spPr bwMode="auto">
          <a:xfrm rot="16200000">
            <a:off x="5580112" y="1772816"/>
            <a:ext cx="2232248" cy="45365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99592" y="3645024"/>
            <a:ext cx="2165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/>
              <a:t>Лепка- «Орден для папы»</a:t>
            </a:r>
            <a:endParaRPr lang="ru-RU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170080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Аппликация «Кораблик из геометрических фигур»</a:t>
            </a:r>
            <a:endParaRPr lang="ru-RU" sz="1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59832" y="274638"/>
            <a:ext cx="216024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День Республики.</a:t>
            </a:r>
            <a:br>
              <a:rPr lang="ru-RU" sz="1800" dirty="0" smtClean="0"/>
            </a:br>
            <a:r>
              <a:rPr lang="ru-RU" sz="1800" dirty="0" err="1" smtClean="0"/>
              <a:t>Фольклориада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i="1" dirty="0" smtClean="0"/>
              <a:t>Рисование: «Башкирская юрта»</a:t>
            </a:r>
            <a:endParaRPr lang="ru-RU" sz="1800" i="1" dirty="0"/>
          </a:p>
        </p:txBody>
      </p:sp>
      <p:pic>
        <p:nvPicPr>
          <p:cNvPr id="2050" name="Picture 2" descr="C:\Users\User\Downloads\P_20201009_095003.jpg"/>
          <p:cNvPicPr>
            <a:picLocks noChangeAspect="1" noChangeArrowheads="1"/>
          </p:cNvPicPr>
          <p:nvPr/>
        </p:nvPicPr>
        <p:blipFill>
          <a:blip r:embed="rId2" cstate="print"/>
          <a:srcRect l="25397" t="30000" r="-1587"/>
          <a:stretch>
            <a:fillRect/>
          </a:stretch>
        </p:blipFill>
        <p:spPr bwMode="auto">
          <a:xfrm>
            <a:off x="323528" y="404664"/>
            <a:ext cx="2376264" cy="3881232"/>
          </a:xfrm>
          <a:prstGeom prst="rect">
            <a:avLst/>
          </a:prstGeom>
          <a:noFill/>
        </p:spPr>
      </p:pic>
      <p:pic>
        <p:nvPicPr>
          <p:cNvPr id="2051" name="Picture 3" descr="C:\Users\User\Downloads\P_20201009_1029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48680"/>
            <a:ext cx="3584396" cy="2016224"/>
          </a:xfrm>
          <a:prstGeom prst="rect">
            <a:avLst/>
          </a:prstGeom>
          <a:noFill/>
        </p:spPr>
      </p:pic>
      <p:pic>
        <p:nvPicPr>
          <p:cNvPr id="2053" name="Picture 5" descr="C:\Users\User\Downloads\P_20201009_0954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19509" t="2360" r="16303" b="8887"/>
          <a:stretch>
            <a:fillRect/>
          </a:stretch>
        </p:blipFill>
        <p:spPr bwMode="auto">
          <a:xfrm>
            <a:off x="2987824" y="1844824"/>
            <a:ext cx="2592288" cy="2016224"/>
          </a:xfrm>
          <a:prstGeom prst="rect">
            <a:avLst/>
          </a:prstGeom>
          <a:noFill/>
        </p:spPr>
      </p:pic>
      <p:pic>
        <p:nvPicPr>
          <p:cNvPr id="2055" name="Picture 7" descr="C:\Users\User\Downloads\P_20201009_0937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34589"/>
            <a:ext cx="3816424" cy="2146739"/>
          </a:xfrm>
          <a:prstGeom prst="rect">
            <a:avLst/>
          </a:prstGeom>
          <a:noFill/>
        </p:spPr>
      </p:pic>
      <p:pic>
        <p:nvPicPr>
          <p:cNvPr id="2057" name="Picture 9" descr="C:\Users\User\Downloads\P_20201009_1037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203086"/>
            <a:ext cx="3744416" cy="2106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4762872" cy="108498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Открытое мероприятие по плану ДОУ:</a:t>
            </a:r>
            <a:br>
              <a:rPr lang="ru-RU" sz="1800" dirty="0" smtClean="0"/>
            </a:br>
            <a:r>
              <a:rPr lang="ru-RU" sz="1800" dirty="0" smtClean="0"/>
              <a:t>ООД по ФЭМП в подготовительной группе</a:t>
            </a:r>
            <a:br>
              <a:rPr lang="ru-RU" sz="1800" dirty="0" smtClean="0"/>
            </a:br>
            <a:r>
              <a:rPr lang="ru-RU" sz="1800" dirty="0" smtClean="0"/>
              <a:t>«Волшебные острова математики»</a:t>
            </a:r>
            <a:endParaRPr lang="ru-RU" sz="1800" dirty="0"/>
          </a:p>
        </p:txBody>
      </p:sp>
      <p:pic>
        <p:nvPicPr>
          <p:cNvPr id="1026" name="Picture 2" descr="C:\Users\User\Downloads\IMG-20210226-WA00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1712243" cy="3043987"/>
          </a:xfrm>
          <a:prstGeom prst="rect">
            <a:avLst/>
          </a:prstGeom>
          <a:noFill/>
        </p:spPr>
      </p:pic>
      <p:pic>
        <p:nvPicPr>
          <p:cNvPr id="1027" name="Picture 3" descr="C:\Users\User\Downloads\IMG-20210226-WA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27" b="21271"/>
          <a:stretch>
            <a:fillRect/>
          </a:stretch>
        </p:blipFill>
        <p:spPr bwMode="auto">
          <a:xfrm>
            <a:off x="1043608" y="4077072"/>
            <a:ext cx="1800200" cy="2520280"/>
          </a:xfrm>
          <a:prstGeom prst="rect">
            <a:avLst/>
          </a:prstGeom>
          <a:noFill/>
        </p:spPr>
      </p:pic>
      <p:pic>
        <p:nvPicPr>
          <p:cNvPr id="1028" name="Picture 4" descr="C:\Users\User\Downloads\IMG-20210226-WA0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88640"/>
            <a:ext cx="1917213" cy="3408379"/>
          </a:xfrm>
          <a:prstGeom prst="rect">
            <a:avLst/>
          </a:prstGeom>
          <a:noFill/>
        </p:spPr>
      </p:pic>
      <p:pic>
        <p:nvPicPr>
          <p:cNvPr id="1029" name="Picture 5" descr="C:\Users\User\Downloads\IMG-20210226-WA00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068960"/>
            <a:ext cx="1728192" cy="3072341"/>
          </a:xfrm>
          <a:prstGeom prst="rect">
            <a:avLst/>
          </a:prstGeom>
          <a:noFill/>
        </p:spPr>
      </p:pic>
      <p:pic>
        <p:nvPicPr>
          <p:cNvPr id="1030" name="Picture 6" descr="C:\Users\User\Downloads\IMG-20210226-WA00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3573016"/>
            <a:ext cx="1728192" cy="3072341"/>
          </a:xfrm>
          <a:prstGeom prst="rect">
            <a:avLst/>
          </a:prstGeom>
          <a:noFill/>
        </p:spPr>
      </p:pic>
      <p:pic>
        <p:nvPicPr>
          <p:cNvPr id="1031" name="Picture 7" descr="C:\Users\User\Downloads\IMG-20210226-WA0031.jpg"/>
          <p:cNvPicPr>
            <a:picLocks noChangeAspect="1" noChangeArrowheads="1"/>
          </p:cNvPicPr>
          <p:nvPr/>
        </p:nvPicPr>
        <p:blipFill>
          <a:blip r:embed="rId7" cstate="print"/>
          <a:srcRect l="12580" t="21229" r="14454" b="39143"/>
          <a:stretch>
            <a:fillRect/>
          </a:stretch>
        </p:blipFill>
        <p:spPr bwMode="auto">
          <a:xfrm>
            <a:off x="2483768" y="1772816"/>
            <a:ext cx="2376264" cy="2294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Осень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wnloads\P_20201006_1635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241575" y="782762"/>
            <a:ext cx="2545854" cy="45259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725144"/>
            <a:ext cx="331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Аппликация «Осенний урожай»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922114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Осенний утренник</a:t>
            </a:r>
            <a:endParaRPr lang="ru-RU" sz="2400" b="1" i="1" dirty="0"/>
          </a:p>
        </p:txBody>
      </p:sp>
      <p:pic>
        <p:nvPicPr>
          <p:cNvPr id="2050" name="Picture 2" descr="C:\Users\User\Downloads\P_20201103_0931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3584398" cy="2016224"/>
          </a:xfrm>
          <a:prstGeom prst="rect">
            <a:avLst/>
          </a:prstGeom>
          <a:noFill/>
        </p:spPr>
      </p:pic>
      <p:pic>
        <p:nvPicPr>
          <p:cNvPr id="2051" name="Picture 3" descr="C:\Users\User\Downloads\P_20201103_0920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4962" t="6340" r="26897"/>
          <a:stretch>
            <a:fillRect/>
          </a:stretch>
        </p:blipFill>
        <p:spPr bwMode="auto">
          <a:xfrm>
            <a:off x="1547664" y="4581128"/>
            <a:ext cx="1944216" cy="2127697"/>
          </a:xfrm>
          <a:prstGeom prst="rect">
            <a:avLst/>
          </a:prstGeom>
          <a:noFill/>
        </p:spPr>
      </p:pic>
      <p:pic>
        <p:nvPicPr>
          <p:cNvPr id="2052" name="Picture 4" descr="C:\Users\User\Downloads\P_20201103_0931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3456384" cy="1944217"/>
          </a:xfrm>
          <a:prstGeom prst="rect">
            <a:avLst/>
          </a:prstGeom>
          <a:noFill/>
        </p:spPr>
      </p:pic>
      <p:pic>
        <p:nvPicPr>
          <p:cNvPr id="2053" name="Picture 5" descr="C:\Users\User\Downloads\IMG-20201103-WA0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052736"/>
            <a:ext cx="4608511" cy="2592288"/>
          </a:xfrm>
          <a:prstGeom prst="rect">
            <a:avLst/>
          </a:prstGeom>
          <a:noFill/>
        </p:spPr>
      </p:pic>
      <p:pic>
        <p:nvPicPr>
          <p:cNvPr id="2054" name="Picture 6" descr="C:\Users\User\Downloads\IMG-20201103-WA00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221088"/>
            <a:ext cx="4032448" cy="2268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143000"/>
          </a:xfrm>
        </p:spPr>
        <p:txBody>
          <a:bodyPr>
            <a:normAutofit/>
          </a:bodyPr>
          <a:lstStyle/>
          <a:p>
            <a:r>
              <a:rPr lang="ru-RU" sz="2800" i="1" dirty="0" err="1" smtClean="0"/>
              <a:t>Фольклориада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 «Татарский фартук</a:t>
            </a:r>
            <a:r>
              <a:rPr lang="ru-RU" sz="2800" dirty="0" smtClean="0"/>
              <a:t>» </a:t>
            </a:r>
            <a:r>
              <a:rPr lang="ru-RU" sz="2800" i="1" dirty="0" smtClean="0"/>
              <a:t>(аппликация)</a:t>
            </a:r>
            <a:endParaRPr lang="ru-RU" sz="2800" i="1" dirty="0"/>
          </a:p>
        </p:txBody>
      </p:sp>
      <p:pic>
        <p:nvPicPr>
          <p:cNvPr id="3074" name="Picture 2" descr="C:\Users\User\Downloads\P_20201030_0959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04864"/>
            <a:ext cx="3968440" cy="2232248"/>
          </a:xfrm>
          <a:prstGeom prst="rect">
            <a:avLst/>
          </a:prstGeom>
          <a:noFill/>
        </p:spPr>
      </p:pic>
      <p:pic>
        <p:nvPicPr>
          <p:cNvPr id="3075" name="Picture 3" descr="C:\Users\User\Downloads\P_20201030_0933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204864"/>
            <a:ext cx="2302827" cy="4093915"/>
          </a:xfrm>
          <a:prstGeom prst="rect">
            <a:avLst/>
          </a:prstGeom>
          <a:noFill/>
        </p:spPr>
      </p:pic>
      <p:pic>
        <p:nvPicPr>
          <p:cNvPr id="3077" name="Picture 5" descr="C:\Users\User\Downloads\P_20201030_093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2034226" cy="3616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err="1" smtClean="0"/>
              <a:t>Фольклориада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Художественно- эстетическое развитие</a:t>
            </a:r>
            <a:br>
              <a:rPr lang="ru-RU" sz="2400" dirty="0" smtClean="0"/>
            </a:br>
            <a:r>
              <a:rPr lang="ru-RU" sz="2400" b="1" dirty="0" smtClean="0"/>
              <a:t>«Матрешка по мотивам хохломской росписи» </a:t>
            </a:r>
            <a:r>
              <a:rPr lang="ru-RU" sz="2400" i="1" dirty="0" smtClean="0"/>
              <a:t>(рисование, лепка)</a:t>
            </a:r>
            <a:endParaRPr lang="ru-RU" sz="2400" i="1" dirty="0"/>
          </a:p>
        </p:txBody>
      </p:sp>
      <p:pic>
        <p:nvPicPr>
          <p:cNvPr id="1026" name="Picture 2" descr="C:\Users\User\Downloads\IMG-20201110-WA00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2626072" cy="3501430"/>
          </a:xfrm>
          <a:prstGeom prst="rect">
            <a:avLst/>
          </a:prstGeom>
          <a:noFill/>
        </p:spPr>
      </p:pic>
      <p:pic>
        <p:nvPicPr>
          <p:cNvPr id="1027" name="Picture 3" descr="C:\Users\User\Downloads\IMG-20201110-WA00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034416"/>
            <a:ext cx="2664296" cy="3552395"/>
          </a:xfrm>
          <a:prstGeom prst="rect">
            <a:avLst/>
          </a:prstGeom>
          <a:noFill/>
        </p:spPr>
      </p:pic>
      <p:pic>
        <p:nvPicPr>
          <p:cNvPr id="1028" name="Picture 4" descr="C:\Users\User\Downloads\IMG-20201110-WA0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75856" y="3068960"/>
            <a:ext cx="2592288" cy="3456384"/>
          </a:xfrm>
          <a:prstGeom prst="rect">
            <a:avLst/>
          </a:prstGeom>
          <a:noFill/>
        </p:spPr>
      </p:pic>
      <p:pic>
        <p:nvPicPr>
          <p:cNvPr id="1029" name="Picture 5" descr="C:\Users\User\Downloads\IMG-20201110-WA0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4034" y="188640"/>
            <a:ext cx="3744415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2736304" cy="236227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Открытое ООД по аппликации «Лебедь»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i="1" dirty="0" smtClean="0"/>
              <a:t>по сказке Г.Х.Андерсена</a:t>
            </a:r>
            <a:br>
              <a:rPr lang="ru-RU" sz="1800" i="1" dirty="0" smtClean="0"/>
            </a:br>
            <a:r>
              <a:rPr lang="ru-RU" sz="1800" i="1" dirty="0" smtClean="0"/>
              <a:t>«Гадкий утенок»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300" i="1" dirty="0" smtClean="0"/>
              <a:t>по плану годовой задачи ДОУ по художественно- эстетическому воспитанию</a:t>
            </a:r>
            <a:endParaRPr lang="ru-RU" sz="1300" i="1" dirty="0"/>
          </a:p>
        </p:txBody>
      </p:sp>
      <p:pic>
        <p:nvPicPr>
          <p:cNvPr id="1026" name="Picture 2" descr="C:\Users\User\Downloads\IMG-20201020-WA0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12976"/>
            <a:ext cx="1888308" cy="3356992"/>
          </a:xfrm>
          <a:prstGeom prst="rect">
            <a:avLst/>
          </a:prstGeom>
          <a:noFill/>
        </p:spPr>
      </p:pic>
      <p:pic>
        <p:nvPicPr>
          <p:cNvPr id="1027" name="Picture 3" descr="C:\Users\User\Downloads\IMG-20201020-WA00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356992"/>
            <a:ext cx="1783217" cy="3170163"/>
          </a:xfrm>
          <a:prstGeom prst="rect">
            <a:avLst/>
          </a:prstGeom>
          <a:noFill/>
        </p:spPr>
      </p:pic>
      <p:pic>
        <p:nvPicPr>
          <p:cNvPr id="1028" name="Picture 4" descr="C:\Users\User\Downloads\IMG-20201020-WA0041.jpg"/>
          <p:cNvPicPr>
            <a:picLocks noChangeAspect="1" noChangeArrowheads="1"/>
          </p:cNvPicPr>
          <p:nvPr/>
        </p:nvPicPr>
        <p:blipFill>
          <a:blip r:embed="rId4" cstate="print"/>
          <a:srcRect l="22500" t="7669" r="22500" b="47331"/>
          <a:stretch>
            <a:fillRect/>
          </a:stretch>
        </p:blipFill>
        <p:spPr bwMode="auto">
          <a:xfrm>
            <a:off x="539552" y="332655"/>
            <a:ext cx="1800200" cy="2618473"/>
          </a:xfrm>
          <a:prstGeom prst="rect">
            <a:avLst/>
          </a:prstGeom>
          <a:noFill/>
        </p:spPr>
      </p:pic>
      <p:pic>
        <p:nvPicPr>
          <p:cNvPr id="1029" name="Picture 5" descr="C:\Users\User\Downloads\P_20201020_101524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88640"/>
            <a:ext cx="3500264" cy="2880320"/>
          </a:xfrm>
          <a:prstGeom prst="rect">
            <a:avLst/>
          </a:prstGeom>
          <a:noFill/>
        </p:spPr>
      </p:pic>
      <p:pic>
        <p:nvPicPr>
          <p:cNvPr id="1030" name="Picture 6" descr="C:\Users\User\Downloads\P_20201020_093627.jpg"/>
          <p:cNvPicPr>
            <a:picLocks noChangeAspect="1" noChangeArrowheads="1"/>
          </p:cNvPicPr>
          <p:nvPr/>
        </p:nvPicPr>
        <p:blipFill>
          <a:blip r:embed="rId6" cstate="print"/>
          <a:srcRect l="17708" t="1852" r="5208"/>
          <a:stretch>
            <a:fillRect/>
          </a:stretch>
        </p:blipFill>
        <p:spPr bwMode="auto">
          <a:xfrm>
            <a:off x="3131840" y="3933056"/>
            <a:ext cx="3240360" cy="2320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692696"/>
            <a:ext cx="2448272" cy="172819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Всероссийский урок «</a:t>
            </a:r>
            <a:r>
              <a:rPr lang="ru-RU" sz="1800" dirty="0" err="1" smtClean="0"/>
              <a:t>Эколята</a:t>
            </a:r>
            <a:r>
              <a:rPr lang="ru-RU" sz="1800" dirty="0" smtClean="0"/>
              <a:t> - молодые защитники природы»: </a:t>
            </a:r>
            <a:br>
              <a:rPr lang="ru-RU" sz="1800" dirty="0" smtClean="0"/>
            </a:br>
            <a:r>
              <a:rPr lang="ru-RU" sz="1800" b="1" i="1" dirty="0" smtClean="0"/>
              <a:t>«Юные друзья леса»</a:t>
            </a:r>
            <a:endParaRPr lang="ru-RU" sz="1800" b="1" i="1" dirty="0"/>
          </a:p>
        </p:txBody>
      </p:sp>
      <p:pic>
        <p:nvPicPr>
          <p:cNvPr id="1026" name="Picture 2" descr="C:\Users\User\Desktop\ЭКОЛЯТА\IMG-20201113-WA00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679" b="9656"/>
          <a:stretch>
            <a:fillRect/>
          </a:stretch>
        </p:blipFill>
        <p:spPr bwMode="auto">
          <a:xfrm>
            <a:off x="179512" y="3068960"/>
            <a:ext cx="3970784" cy="2736478"/>
          </a:xfrm>
          <a:prstGeom prst="rect">
            <a:avLst/>
          </a:prstGeom>
          <a:noFill/>
        </p:spPr>
      </p:pic>
      <p:pic>
        <p:nvPicPr>
          <p:cNvPr id="1028" name="Picture 4" descr="C:\Users\User\Desktop\ЭКОЛЯТА\IMG-20201113-WA0051.jpg"/>
          <p:cNvPicPr>
            <a:picLocks noChangeAspect="1" noChangeArrowheads="1"/>
          </p:cNvPicPr>
          <p:nvPr/>
        </p:nvPicPr>
        <p:blipFill>
          <a:blip r:embed="rId3" cstate="print"/>
          <a:srcRect r="1000" b="12000"/>
          <a:stretch>
            <a:fillRect/>
          </a:stretch>
        </p:blipFill>
        <p:spPr bwMode="auto">
          <a:xfrm>
            <a:off x="179512" y="404664"/>
            <a:ext cx="2700300" cy="1800200"/>
          </a:xfrm>
          <a:prstGeom prst="rect">
            <a:avLst/>
          </a:prstGeom>
          <a:noFill/>
        </p:spPr>
      </p:pic>
      <p:pic>
        <p:nvPicPr>
          <p:cNvPr id="1029" name="Picture 5" descr="C:\Users\User\Desktop\ЭКОЛЯТА\IMG-20201113-WA0057.jpg"/>
          <p:cNvPicPr>
            <a:picLocks noChangeAspect="1" noChangeArrowheads="1"/>
          </p:cNvPicPr>
          <p:nvPr/>
        </p:nvPicPr>
        <p:blipFill>
          <a:blip r:embed="rId4" cstate="print"/>
          <a:srcRect t="22000" r="20000" b="12000"/>
          <a:stretch>
            <a:fillRect/>
          </a:stretch>
        </p:blipFill>
        <p:spPr bwMode="auto">
          <a:xfrm>
            <a:off x="4211960" y="4077072"/>
            <a:ext cx="2160240" cy="2376264"/>
          </a:xfrm>
          <a:prstGeom prst="rect">
            <a:avLst/>
          </a:prstGeom>
          <a:noFill/>
        </p:spPr>
      </p:pic>
      <p:pic>
        <p:nvPicPr>
          <p:cNvPr id="1031" name="Picture 7" descr="C:\Users\User\Desktop\ЭКОЛЯТА\IMG-20201113-WA0074.jpg"/>
          <p:cNvPicPr>
            <a:picLocks noChangeAspect="1" noChangeArrowheads="1"/>
          </p:cNvPicPr>
          <p:nvPr/>
        </p:nvPicPr>
        <p:blipFill>
          <a:blip r:embed="rId5" cstate="print"/>
          <a:srcRect l="4490" t="10714" r="1760" b="17857"/>
          <a:stretch>
            <a:fillRect/>
          </a:stretch>
        </p:blipFill>
        <p:spPr bwMode="auto">
          <a:xfrm>
            <a:off x="3419872" y="2348880"/>
            <a:ext cx="2520280" cy="1440160"/>
          </a:xfrm>
          <a:prstGeom prst="rect">
            <a:avLst/>
          </a:prstGeom>
          <a:noFill/>
        </p:spPr>
      </p:pic>
      <p:pic>
        <p:nvPicPr>
          <p:cNvPr id="1033" name="Picture 9" descr="C:\Users\User\Desktop\ЭКОЛЯТА\P_20201113_092646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0686" y="332656"/>
            <a:ext cx="3327554" cy="1872208"/>
          </a:xfrm>
          <a:prstGeom prst="rect">
            <a:avLst/>
          </a:prstGeom>
          <a:noFill/>
        </p:spPr>
      </p:pic>
      <p:pic>
        <p:nvPicPr>
          <p:cNvPr id="1034" name="Picture 10" descr="C:\Users\User\Desktop\ЭКОЛЯТА\P_20201113_0930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 l="23179" t="12679" r="14416"/>
          <a:stretch>
            <a:fillRect/>
          </a:stretch>
        </p:blipFill>
        <p:spPr bwMode="auto">
          <a:xfrm>
            <a:off x="6156176" y="2708920"/>
            <a:ext cx="2520280" cy="1983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4474840" cy="648072"/>
          </a:xfrm>
        </p:spPr>
        <p:txBody>
          <a:bodyPr>
            <a:noAutofit/>
          </a:bodyPr>
          <a:lstStyle/>
          <a:p>
            <a:r>
              <a:rPr lang="ru-RU" sz="2400" dirty="0" smtClean="0"/>
              <a:t>«Новогодняя елочка» </a:t>
            </a:r>
            <a:br>
              <a:rPr lang="ru-RU" sz="2400" dirty="0" smtClean="0"/>
            </a:br>
            <a:r>
              <a:rPr lang="ru-RU" sz="2400" dirty="0" smtClean="0"/>
              <a:t>(лепка)</a:t>
            </a:r>
            <a:endParaRPr lang="ru-RU" sz="2400" dirty="0"/>
          </a:p>
        </p:txBody>
      </p:sp>
      <p:pic>
        <p:nvPicPr>
          <p:cNvPr id="1026" name="Picture 2" descr="C:\Users\User\Downloads\P_20201210_095714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98378" y="1274030"/>
            <a:ext cx="2088231" cy="4525963"/>
          </a:xfrm>
          <a:prstGeom prst="rect">
            <a:avLst/>
          </a:prstGeom>
          <a:noFill/>
        </p:spPr>
      </p:pic>
      <p:pic>
        <p:nvPicPr>
          <p:cNvPr id="1028" name="Picture 4" descr="C:\Users\User\Downloads\P_20201210_0940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17032"/>
            <a:ext cx="4038600" cy="2271713"/>
          </a:xfrm>
          <a:prstGeom prst="rect">
            <a:avLst/>
          </a:prstGeom>
          <a:noFill/>
        </p:spPr>
      </p:pic>
      <p:pic>
        <p:nvPicPr>
          <p:cNvPr id="1029" name="Picture 5" descr="C:\Users\User\Downloads\P_20201210_094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3840427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166</Words>
  <Application>Microsoft Office PowerPoint</Application>
  <PresentationFormat>Экран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Месячник по безопасности</vt:lpstr>
      <vt:lpstr>День Республики. Фольклориада. Рисование: «Башкирская юрта»</vt:lpstr>
      <vt:lpstr>Осень </vt:lpstr>
      <vt:lpstr>Осенний утренник</vt:lpstr>
      <vt:lpstr>Фольклориада   «Татарский фартук» (аппликация)</vt:lpstr>
      <vt:lpstr>   Фольклориада Художественно- эстетическое развитие «Матрешка по мотивам хохломской росписи» (рисование, лепка)</vt:lpstr>
      <vt:lpstr>Открытое ООД по аппликации «Лебедь»  по сказке Г.Х.Андерсена «Гадкий утенок» по плану годовой задачи ДОУ по художественно- эстетическому воспитанию</vt:lpstr>
      <vt:lpstr>Всероссийский урок «Эколята - молодые защитники природы»:  «Юные друзья леса»</vt:lpstr>
      <vt:lpstr>«Новогодняя елочка»  (лепка)</vt:lpstr>
      <vt:lpstr>Конкурс поделок, плакатов, рисунков по ПДД</vt:lpstr>
      <vt:lpstr>Конкурс поделок, плакатов, рисунков по ПДД</vt:lpstr>
      <vt:lpstr>Республиканский конкурс рисунков «Я люблю Башкортостан» </vt:lpstr>
      <vt:lpstr> Республиканский  конкурс рисунков  «Бизнес глазами детей»</vt:lpstr>
      <vt:lpstr>Новогодний утренник</vt:lpstr>
      <vt:lpstr>Новогодний утренник.</vt:lpstr>
      <vt:lpstr>Слайд 16</vt:lpstr>
      <vt:lpstr>Зима. Зимующие птицы</vt:lpstr>
      <vt:lpstr>Зима.Зимующие птицы</vt:lpstr>
      <vt:lpstr>«Папин праздник» </vt:lpstr>
      <vt:lpstr>Открытое мероприятие по плану ДОУ: ООД по ФЭМП в подготовительной группе «Волшебные острова математики»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Месячник по безопасности</dc:title>
  <dc:creator>User</dc:creator>
  <cp:lastModifiedBy>User</cp:lastModifiedBy>
  <cp:revision>24</cp:revision>
  <dcterms:created xsi:type="dcterms:W3CDTF">2020-10-11T15:14:13Z</dcterms:created>
  <dcterms:modified xsi:type="dcterms:W3CDTF">2021-03-04T05:48:04Z</dcterms:modified>
</cp:coreProperties>
</file>