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Иван грозный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Читаев Сергей 4«Е»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5122912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Иван </a:t>
            </a:r>
            <a:r>
              <a:rPr lang="en-US" sz="2400" dirty="0" smtClean="0"/>
              <a:t>IV</a:t>
            </a:r>
            <a:r>
              <a:rPr lang="ru-RU" sz="2400" dirty="0" smtClean="0"/>
              <a:t> стал первым русским царём в 1547 году. Его короновали в Успенском соборе Кремля, а символами власти царя стали шапка Мономаха, скипетр и держава. Иван Грозный получил своё прозвище из-за жестокого нрава.</a:t>
            </a:r>
            <a:endParaRPr lang="ru-RU" sz="2400" dirty="0"/>
          </a:p>
        </p:txBody>
      </p:sp>
      <p:pic>
        <p:nvPicPr>
          <p:cNvPr id="1026" name="Picture 2" descr="https://mtdata.ru/u17/photo7998/20745631600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340768"/>
            <a:ext cx="3312368" cy="3960440"/>
          </a:xfrm>
          <a:prstGeom prst="rect">
            <a:avLst/>
          </a:prstGeom>
          <a:noFill/>
        </p:spPr>
      </p:pic>
      <p:pic>
        <p:nvPicPr>
          <p:cNvPr id="1028" name="Picture 4" descr="https://thepresentation.ru/img/tmb/4/369999/c15e9d554d05dcff3fcdb406b405b90d-80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293096"/>
            <a:ext cx="3888432" cy="23762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24128" y="5517232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Годы  правления 1533-1584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Изменения при Иване </a:t>
            </a:r>
            <a:r>
              <a:rPr lang="en-US" dirty="0" smtClean="0"/>
              <a:t>IV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470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Появились государственные учреждения – приказы: Посольский, Ямской, Разбойный, Аптекарский. Так же появилось стрелецкое войско и стал действовать Печатный двор – первая русская типография.</a:t>
            </a:r>
          </a:p>
        </p:txBody>
      </p:sp>
      <p:pic>
        <p:nvPicPr>
          <p:cNvPr id="15362" name="Picture 2" descr="https://upload.wikimedia.org/wikipedia/commons/thumb/e/ef/Streltsi.jpg/1200px-Strelt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356992"/>
            <a:ext cx="4392488" cy="3118668"/>
          </a:xfrm>
          <a:prstGeom prst="rect">
            <a:avLst/>
          </a:prstGeom>
          <a:noFill/>
        </p:spPr>
      </p:pic>
      <p:pic>
        <p:nvPicPr>
          <p:cNvPr id="15364" name="Picture 4" descr="http://www.hist.msu.ru/upload/medialibrary/30a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3561122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Митрополит Филипп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Иван Грозный был очень жестоким правителем: </a:t>
            </a:r>
            <a:r>
              <a:rPr lang="ru-RU" sz="2400" dirty="0" smtClean="0"/>
              <a:t>из-за того что царю везде мерещились угрозы и заговоры </a:t>
            </a:r>
            <a:r>
              <a:rPr lang="ru-RU" sz="2400" dirty="0" smtClean="0"/>
              <a:t>уничтожались целые города. </a:t>
            </a:r>
            <a:r>
              <a:rPr lang="ru-RU" sz="2400" dirty="0" smtClean="0"/>
              <a:t>Митрополит Московский </a:t>
            </a:r>
            <a:r>
              <a:rPr lang="ru-RU" sz="2400" dirty="0" smtClean="0"/>
              <a:t>Филипп не боялся противостоять ему, и просил прекратить расправы над народом.</a:t>
            </a:r>
          </a:p>
          <a:p>
            <a:pPr>
              <a:buNone/>
            </a:pP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6386" name="Picture 2" descr="https://azbyka.ru/days/storage/images/icons-of-saints/3819/p1ed8oapqjlbq15ijarccl54i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56792"/>
            <a:ext cx="3847519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Расширение территории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/>
              <a:t>При Иване Грозном к России были присоединены Казанское и Астраханское ханства. Началось освоение Сибири атаманом Ермаком Тимофеевичем.</a:t>
            </a:r>
            <a:endParaRPr lang="ru-RU" sz="2400" dirty="0"/>
          </a:p>
        </p:txBody>
      </p:sp>
      <p:pic>
        <p:nvPicPr>
          <p:cNvPr id="17410" name="Picture 2" descr="https://7gy.ru/images/gdz/7-ist-danil-rt/s2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24944"/>
            <a:ext cx="4320480" cy="3933056"/>
          </a:xfrm>
          <a:prstGeom prst="rect">
            <a:avLst/>
          </a:prstGeom>
          <a:noFill/>
        </p:spPr>
      </p:pic>
      <p:pic>
        <p:nvPicPr>
          <p:cNvPr id="17412" name="Picture 4" descr="https://avatars.mds.yandex.net/get-znatoki/1506847/2a0000017b1a1cbde971cda367f60dbd20db/w1200"/>
          <p:cNvPicPr>
            <a:picLocks noChangeAspect="1" noChangeArrowheads="1"/>
          </p:cNvPicPr>
          <p:nvPr/>
        </p:nvPicPr>
        <p:blipFill>
          <a:blip r:embed="rId3" cstate="print"/>
          <a:srcRect t="-4412" r="-8372" b="39706"/>
          <a:stretch>
            <a:fillRect/>
          </a:stretch>
        </p:blipFill>
        <p:spPr bwMode="auto">
          <a:xfrm>
            <a:off x="5292080" y="2708920"/>
            <a:ext cx="3528392" cy="40519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</TotalTime>
  <Words>19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Иван грозный</vt:lpstr>
      <vt:lpstr>Начало правления</vt:lpstr>
      <vt:lpstr>Изменения при Иване IV</vt:lpstr>
      <vt:lpstr>Митрополит Филипп</vt:lpstr>
      <vt:lpstr>Расширение территории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грозный</dc:title>
  <dc:creator>Читаев Сергей</dc:creator>
  <cp:lastModifiedBy>Читаев Сергей</cp:lastModifiedBy>
  <cp:revision>7</cp:revision>
  <dcterms:created xsi:type="dcterms:W3CDTF">2023-02-05T09:13:14Z</dcterms:created>
  <dcterms:modified xsi:type="dcterms:W3CDTF">2023-02-05T10:17:02Z</dcterms:modified>
</cp:coreProperties>
</file>