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1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392" y="-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33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3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12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49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92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4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064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33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31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64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96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77278-2C57-4B8B-9897-C44C52638E74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38248-B397-420F-9951-691929FBB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75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6073" y="1219200"/>
            <a:ext cx="9411194" cy="23828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Мастер-класс </a:t>
            </a:r>
            <a:b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44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Карандашница</a:t>
            </a: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в технике </a:t>
            </a:r>
            <a:r>
              <a:rPr lang="ru-RU" sz="44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декупаж</a:t>
            </a: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</a:t>
            </a:r>
            <a:endParaRPr lang="ru-RU" sz="4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17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Декупаж на железной банке. Мастер-класс (4)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47516" y="463421"/>
            <a:ext cx="9231708" cy="567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&quot;ножницы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45213">
            <a:off x="730755" y="2039034"/>
            <a:ext cx="2024206" cy="334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7303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екупаж на железной банке. Мастер-класс (8)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50273" y="1027906"/>
            <a:ext cx="7435426" cy="460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&quot;клей пва&quot;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6301" y="646328"/>
            <a:ext cx="2957335" cy="587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7124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Декупаж железной банки (17)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05408" y="674472"/>
            <a:ext cx="8208083" cy="510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9507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&quot;декупаж жестяных банок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382" y="19475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&quot;декупаж жестяных банок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8867" y="1861056"/>
            <a:ext cx="5924933" cy="44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3699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&quot;спасибо за внимание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6665" y="246207"/>
            <a:ext cx="8357696" cy="626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823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9542" y="1070655"/>
            <a:ext cx="5457371" cy="3718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Декупа́ж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(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hlinkClick r:id="rId2" tooltip="Французский язык"/>
              </a:rPr>
              <a:t>фр.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ru-RU" i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découpage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— «</a:t>
            </a:r>
            <a:r>
              <a:rPr lang="ru-RU" i="1" dirty="0">
                <a:solidFill>
                  <a:srgbClr val="002060"/>
                </a:solidFill>
                <a:latin typeface="Comic Sans MS" panose="030F0702030302020204" pitchFamily="66" charset="0"/>
              </a:rPr>
              <a:t>резка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») 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—</a:t>
            </a:r>
            <a:r>
              <a:rPr lang="ru-RU" dirty="0" smtClean="0"/>
              <a:t>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это техника декора с помощью вырезанного (или вырванного) изображения, которое приклеивается на поверхность заготовки и затем закрепляется лаком.</a:t>
            </a:r>
          </a:p>
        </p:txBody>
      </p:sp>
      <p:pic>
        <p:nvPicPr>
          <p:cNvPr id="2050" name="Picture 2" descr="Картинки по запросу &quot;декупаж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118" y="1161884"/>
            <a:ext cx="4808311" cy="3627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71181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upload.wikimedia.org/wikipedia/ru/7/74/%D0%A0%D0%B0%D0%B7%D0%B4%D0%B5%D0%BB%D0%BE%D1%87%D0%BD%D0%B0%D1%8F_%D0%B4%D0%BE%D1%81%D0%BA%D0%B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6032" y="365125"/>
            <a:ext cx="3895725" cy="619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s://upload.wikimedia.org/wikipedia/commons/thumb/f/fa/Chairminiature.jpg/800px-Chairminiatur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229" y="356961"/>
            <a:ext cx="4245354" cy="619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5082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142" y="380433"/>
            <a:ext cx="10515600" cy="58141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 каких поверхностях можно делать </a:t>
            </a:r>
            <a:r>
              <a:rPr lang="ru-RU" sz="32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декупаж</a:t>
            </a: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Дерево;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Стекло;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Металлы;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Пластик;</a:t>
            </a:r>
          </a:p>
          <a:p>
            <a:r>
              <a:rPr lang="ru-RU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Т</a:t>
            </a: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кань, кожа, кожзаменители;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Керамика, фарфор;</a:t>
            </a:r>
          </a:p>
          <a:p>
            <a:r>
              <a:rPr lang="ru-RU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К</a:t>
            </a: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артоне, папье-маше;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Мыле, свечи, ногти…</a:t>
            </a:r>
            <a:endParaRPr lang="ru-RU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80" name="Picture 8" descr="Картинки по запросу &quot;декупаж&quot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98743" y="1132113"/>
            <a:ext cx="2002972" cy="3254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2" name="Picture 10" descr="Картинки по запросу &quot;декупаж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7884" y="3724043"/>
            <a:ext cx="4100625" cy="2747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4" name="Picture 12" descr="Картинки по запросу &quot;декупаж&quot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6285" y="999670"/>
            <a:ext cx="3092224" cy="2319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91900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&quot;декупаж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06776">
            <a:off x="1631872" y="3535490"/>
            <a:ext cx="4346403" cy="2836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Картинки по запросу &quot;декупаж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94972">
            <a:off x="6349546" y="1027906"/>
            <a:ext cx="5359399" cy="4019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Картинки по запросу &quot;декупаж&quot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60686">
            <a:off x="476840" y="334375"/>
            <a:ext cx="3394747" cy="2709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8230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Картинки по запросу &quot;декупаж жестяной банки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77258"/>
            <a:ext cx="6089909" cy="4354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32" name="Picture 12" descr="Картинки по запросу &quot;декупаж жестяной банки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4153" y="718459"/>
            <a:ext cx="5471883" cy="5471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50909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17285" y="76608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Для </a:t>
            </a:r>
            <a:r>
              <a:rPr lang="ru-RU" sz="3200" dirty="0" err="1" smtClean="0">
                <a:solidFill>
                  <a:srgbClr val="002060"/>
                </a:solidFill>
              </a:rPr>
              <a:t>декупажа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</a:rPr>
              <a:t>банок потребуются следующие материалы</a:t>
            </a:r>
            <a:r>
              <a:rPr lang="ru-RU" sz="32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Жестяная банка;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Салфетки;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Ножницы;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Клей ПВА;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Кисточки;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Лак акриловый</a:t>
            </a:r>
            <a:r>
              <a:rPr lang="ru-RU" sz="3200" dirty="0">
                <a:solidFill>
                  <a:srgbClr val="002060"/>
                </a:solidFill>
              </a:rPr>
              <a:t>.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113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Мастерим универсальные баночки из консервных банок, фото №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7948" y="1066799"/>
            <a:ext cx="4265445" cy="40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Мастерим универсальные баночки из консервных банок, фото №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91299" y="948428"/>
            <a:ext cx="4381860" cy="44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32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31237" y="481732"/>
            <a:ext cx="8921162" cy="593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56277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59</Words>
  <Application>Microsoft Office PowerPoint</Application>
  <PresentationFormat>Произвольный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Мастер-класс  «Карандашница в технике декупаж»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«Карандашница в технике декупаж»</dc:title>
  <dc:creator>Наталия</dc:creator>
  <cp:lastModifiedBy>HP</cp:lastModifiedBy>
  <cp:revision>12</cp:revision>
  <dcterms:created xsi:type="dcterms:W3CDTF">2020-03-18T12:44:55Z</dcterms:created>
  <dcterms:modified xsi:type="dcterms:W3CDTF">2023-02-19T14:03:17Z</dcterms:modified>
</cp:coreProperties>
</file>