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  <p:sldId id="256" r:id="rId4"/>
    <p:sldId id="263" r:id="rId5"/>
    <p:sldId id="261" r:id="rId6"/>
    <p:sldId id="264" r:id="rId7"/>
    <p:sldId id="262" r:id="rId8"/>
    <p:sldId id="260" r:id="rId9"/>
    <p:sldId id="265" r:id="rId10"/>
    <p:sldId id="266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95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557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3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431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838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647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96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84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868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9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450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25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576126_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9" t="30907" r="1" b="24172"/>
          <a:stretch/>
        </p:blipFill>
        <p:spPr bwMode="auto">
          <a:xfrm>
            <a:off x="1" y="21124"/>
            <a:ext cx="9144000" cy="683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39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0" t="8307" r="27778" b="8307"/>
          <a:stretch/>
        </p:blipFill>
        <p:spPr bwMode="auto">
          <a:xfrm>
            <a:off x="539552" y="260648"/>
            <a:ext cx="335513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p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" t="7405" r="50000" b="22255"/>
          <a:stretch/>
        </p:blipFill>
        <p:spPr bwMode="auto">
          <a:xfrm>
            <a:off x="4547601" y="289774"/>
            <a:ext cx="4266961" cy="479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69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576126_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5" t="10388" b="69093"/>
          <a:stretch/>
        </p:blipFill>
        <p:spPr bwMode="auto">
          <a:xfrm>
            <a:off x="-4659" y="153620"/>
            <a:ext cx="9148659" cy="329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576126_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3" t="76659"/>
          <a:stretch/>
        </p:blipFill>
        <p:spPr bwMode="auto">
          <a:xfrm>
            <a:off x="251520" y="3238362"/>
            <a:ext cx="8892480" cy="360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722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5ff32009aaf63d05a6cc81b7267eb21f5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0" t="37745" r="4403" b="34760"/>
          <a:stretch/>
        </p:blipFill>
        <p:spPr bwMode="auto">
          <a:xfrm>
            <a:off x="102866" y="260648"/>
            <a:ext cx="9030173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5ff32009aaf63d05a6cc81b7267eb21f5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9" t="64721" r="4404"/>
          <a:stretch/>
        </p:blipFill>
        <p:spPr bwMode="auto">
          <a:xfrm>
            <a:off x="0" y="3339186"/>
            <a:ext cx="9133039" cy="351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472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артинки по обучению грамоте\zvuk-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9" b="51074"/>
          <a:stretch/>
        </p:blipFill>
        <p:spPr bwMode="auto">
          <a:xfrm>
            <a:off x="89790" y="836712"/>
            <a:ext cx="9005418" cy="524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211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артинки по обучению грамоте\zvuk-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5000"/>
          <a:stretch/>
        </p:blipFill>
        <p:spPr bwMode="auto">
          <a:xfrm>
            <a:off x="251520" y="188640"/>
            <a:ext cx="8746876" cy="292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25" b="5455"/>
          <a:stretch/>
        </p:blipFill>
        <p:spPr bwMode="auto">
          <a:xfrm>
            <a:off x="106363" y="3113939"/>
            <a:ext cx="8892033" cy="3657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6470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2" b="39187"/>
          <a:stretch/>
        </p:blipFill>
        <p:spPr bwMode="auto">
          <a:xfrm>
            <a:off x="144462" y="260648"/>
            <a:ext cx="8881875" cy="6024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6258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38808e7f8f48c605bee17bdd28d0d994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10" r="30941" b="66706"/>
          <a:stretch/>
        </p:blipFill>
        <p:spPr bwMode="auto">
          <a:xfrm>
            <a:off x="157234" y="477670"/>
            <a:ext cx="8759022" cy="235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38808e7f8f48c605bee17bdd28d0d994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7" t="32039" r="9530" b="45059"/>
          <a:stretch/>
        </p:blipFill>
        <p:spPr bwMode="auto">
          <a:xfrm>
            <a:off x="155782" y="3645024"/>
            <a:ext cx="890136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470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38808e7f8f48c605bee17bdd28d0d994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14" r="30941" b="22843"/>
          <a:stretch/>
        </p:blipFill>
        <p:spPr bwMode="auto">
          <a:xfrm>
            <a:off x="201215" y="764704"/>
            <a:ext cx="8784977" cy="217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38808e7f8f48c605bee17bdd28d0d994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88" r="30941"/>
          <a:stretch/>
        </p:blipFill>
        <p:spPr bwMode="auto">
          <a:xfrm>
            <a:off x="31866" y="3933056"/>
            <a:ext cx="8954326" cy="227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470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lide-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t="16953" r="47036" b="15057"/>
          <a:stretch/>
        </p:blipFill>
        <p:spPr bwMode="auto">
          <a:xfrm>
            <a:off x="251520" y="293915"/>
            <a:ext cx="4464496" cy="491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slide-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5" t="12763" r="21748" b="9236"/>
          <a:stretch/>
        </p:blipFill>
        <p:spPr bwMode="auto">
          <a:xfrm>
            <a:off x="5148064" y="476672"/>
            <a:ext cx="3461657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3788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cp:lastPrinted>2023-02-10T07:55:14Z</cp:lastPrinted>
  <dcterms:created xsi:type="dcterms:W3CDTF">2023-02-10T02:15:54Z</dcterms:created>
  <dcterms:modified xsi:type="dcterms:W3CDTF">2023-02-17T06:49:48Z</dcterms:modified>
</cp:coreProperties>
</file>