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60" r:id="rId6"/>
    <p:sldId id="259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77825-98F3-4B22-8489-3DC1240F62DC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4CD25-2443-4172-A12C-FE923621B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141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4CD25-2443-4172-A12C-FE923621B85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98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3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246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66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42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07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6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25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34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23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71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34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8FFF9-C2E4-4B7F-90FA-30C66958F8C4}" type="datetimeFigureOut">
              <a:rPr lang="ru-RU" smtClean="0"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A411C-81FB-4D91-A851-31FBBCD96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33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37779" y="777922"/>
            <a:ext cx="453105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will see some pictures.</a:t>
            </a:r>
          </a:p>
          <a:p>
            <a:r>
              <a:rPr lang="en-US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Guess what extreme adjective which you have known suitable for each picture.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96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83" y="518616"/>
            <a:ext cx="6512824" cy="43418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02555" y="1064525"/>
            <a:ext cx="3179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Furious</a:t>
            </a:r>
            <a:endParaRPr lang="ru-RU" sz="4000" b="1" dirty="0" smtClean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Злющий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8264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7" y="176141"/>
            <a:ext cx="7620000" cy="5086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56645" y="1514901"/>
            <a:ext cx="36348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tiny</a:t>
            </a:r>
            <a:endParaRPr lang="ru-RU" sz="7200" dirty="0" smtClean="0"/>
          </a:p>
          <a:p>
            <a:r>
              <a:rPr lang="ru-RU" sz="5400" dirty="0" smtClean="0"/>
              <a:t>крошечный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64831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125"/>
            <a:ext cx="8084228" cy="5158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93373" y="1187355"/>
            <a:ext cx="281143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Delicious</a:t>
            </a:r>
          </a:p>
          <a:p>
            <a:r>
              <a:rPr lang="ru-RU" sz="3600" dirty="0" smtClean="0"/>
              <a:t>Вкуснейший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7328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928"/>
            <a:ext cx="7291128" cy="48364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20167" y="928048"/>
            <a:ext cx="4148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Huge, enormous</a:t>
            </a:r>
          </a:p>
          <a:p>
            <a:r>
              <a:rPr lang="ru-RU" sz="4000" b="1" dirty="0" smtClean="0"/>
              <a:t>Огромный, гигантский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85907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3" y="441458"/>
            <a:ext cx="7333306" cy="477198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79224" y="1366167"/>
            <a:ext cx="4412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Filthy</a:t>
            </a:r>
            <a:endParaRPr lang="ru-RU" sz="3600" b="1" dirty="0" smtClean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Мерзкий</a:t>
            </a:r>
          </a:p>
          <a:p>
            <a:r>
              <a:rPr lang="ru-RU" sz="36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(омерзительный)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019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8" y="177421"/>
            <a:ext cx="7152875" cy="48995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70293" y="1009934"/>
            <a:ext cx="34119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Boiling</a:t>
            </a:r>
          </a:p>
          <a:p>
            <a:r>
              <a:rPr lang="ru-RU" sz="4000" b="1" dirty="0" smtClean="0"/>
              <a:t>Жаркий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67782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87" y="0"/>
            <a:ext cx="7897290" cy="52134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07021" y="928047"/>
            <a:ext cx="35211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Great</a:t>
            </a:r>
          </a:p>
          <a:p>
            <a:r>
              <a:rPr lang="ru-RU" sz="3200" b="1" dirty="0" smtClean="0"/>
              <a:t>Великолепный</a:t>
            </a:r>
          </a:p>
          <a:p>
            <a:endParaRPr lang="ru-RU" sz="3200" b="1" dirty="0"/>
          </a:p>
          <a:p>
            <a:r>
              <a:rPr lang="en-US" sz="3200" b="1" dirty="0" smtClean="0"/>
              <a:t>Fascinating</a:t>
            </a:r>
            <a:endParaRPr lang="ru-RU" sz="3200" b="1" dirty="0" smtClean="0"/>
          </a:p>
          <a:p>
            <a:r>
              <a:rPr lang="ru-RU" sz="3200" b="1" dirty="0" smtClean="0"/>
              <a:t>Очаровательный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0524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82" y="0"/>
            <a:ext cx="7536408" cy="5024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70293" y="818866"/>
            <a:ext cx="3193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Exhausted</a:t>
            </a:r>
            <a:endParaRPr lang="ru-RU" sz="4000" b="1" dirty="0" smtClean="0"/>
          </a:p>
          <a:p>
            <a:r>
              <a:rPr lang="ru-RU" sz="4000" b="1" dirty="0" smtClean="0"/>
              <a:t>Измученный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2485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75" y="668741"/>
            <a:ext cx="7560858" cy="49950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47714" y="1050878"/>
            <a:ext cx="36303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Hilarious</a:t>
            </a:r>
            <a:endParaRPr lang="ru-RU" sz="4000" b="1" dirty="0" smtClean="0"/>
          </a:p>
          <a:p>
            <a:r>
              <a:rPr lang="ru-RU" sz="4000" b="1" dirty="0" smtClean="0"/>
              <a:t>Уморительный</a:t>
            </a:r>
          </a:p>
          <a:p>
            <a:r>
              <a:rPr lang="ru-RU" b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69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48</Words>
  <Application>Microsoft Office PowerPoint</Application>
  <PresentationFormat>Широкоэкранный</PresentationFormat>
  <Paragraphs>26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и валентина</dc:creator>
  <cp:lastModifiedBy>дмитрий и валентина</cp:lastModifiedBy>
  <cp:revision>13</cp:revision>
  <dcterms:created xsi:type="dcterms:W3CDTF">2023-02-19T14:44:29Z</dcterms:created>
  <dcterms:modified xsi:type="dcterms:W3CDTF">2023-02-19T15:52:28Z</dcterms:modified>
</cp:coreProperties>
</file>