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DB15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24128" y="5733256"/>
            <a:ext cx="3059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 </a:t>
            </a:r>
            <a:b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Долженко О.В.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764704"/>
            <a:ext cx="7992887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«Нетрадиционные методы продуктивной деятельности  на занятиях в ДОУ»</a:t>
            </a:r>
          </a:p>
          <a:p>
            <a:pPr algn="r"/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изготовление  народной  куклы       «</a:t>
            </a:r>
            <a:r>
              <a:rPr lang="ru-RU" sz="48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Мартинички</a:t>
            </a:r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itchFamily="82" charset="0"/>
              </a:rPr>
              <a:t>»</a:t>
            </a:r>
            <a:endParaRPr lang="ru-RU" sz="4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3074" name="Picture 2" descr="https://ds03.infourok.ru/uploads/ex/0a0d/00017d24-01b5d558/1/640/img46.jpg"/>
          <p:cNvPicPr>
            <a:picLocks noChangeAspect="1" noChangeArrowheads="1"/>
          </p:cNvPicPr>
          <p:nvPr/>
        </p:nvPicPr>
        <p:blipFill>
          <a:blip r:embed="rId2" cstate="print"/>
          <a:srcRect l="1764" t="4725" r="30906" b="33851"/>
          <a:stretch>
            <a:fillRect/>
          </a:stretch>
        </p:blipFill>
        <p:spPr bwMode="auto">
          <a:xfrm>
            <a:off x="1259632" y="3861048"/>
            <a:ext cx="410445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764704"/>
            <a:ext cx="76328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Программные 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Знакомить с обычаями встречи весны на Руси. 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способность работать с нитками, соблюдать пропорции,  </a:t>
            </a:r>
          </a:p>
          <a:p>
            <a:pPr fontAlgn="base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подбирать нитки по цвету.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наматывать витки на шаблон, вымеряя нужную длину.</a:t>
            </a:r>
          </a:p>
          <a:p>
            <a:pPr fontAlgn="base"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эстетический вкус.</a:t>
            </a:r>
          </a:p>
          <a:p>
            <a:pPr fontAlgn="base">
              <a:lnSpc>
                <a:spcPct val="150000"/>
              </a:lnSpc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Предварительная работа с детьми: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 о весне с рассматриванием иллюстраций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с обычаями и традициями встречи на Руси весны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Заучивание русских народных пословиц и примет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и изготовление русских народных кукол к народным праздникам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7488832" cy="5009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Gabriola" pitchFamily="82" charset="0"/>
                <a:cs typeface="Times New Roman" pitchFamily="18" charset="0"/>
              </a:rPr>
              <a:t>О   ТРАДИЦИЯХ</a:t>
            </a:r>
          </a:p>
          <a:p>
            <a:pPr algn="ctr"/>
            <a:endParaRPr lang="ru-RU" sz="1050" b="1" dirty="0" smtClean="0">
              <a:latin typeface="Gabriola" pitchFamily="82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Весну на Руси встречали славянским обрядом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закликания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весны». С Масленицей неразрывно связаны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обереговые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куколки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Специально для встречи весны пекли птиц из теста – куликов и жаворонков, изготавливали традиционных нитяных куколок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названных в честь первого весеннего месяца.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Дети привязывали куколок на длинные шесты, бегали с ними по деревне и закликали весну. Кроме этого маленьких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куколок-обережков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дарили друг другу с пожеланием счастья и благополучия.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прикалывали к одежде, привязывали к пояскам, носили на шее, вплетали в волосы, развешивали в доме и во дворе, на сбруе лошади и на повозках.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741682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Люди в первую декаду марта дарили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друг другу и хранили этот оберег долгие годы на память.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Обережный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подарок был способом сказать человеку, что он тебе дорог. Девушки и юноши обменивались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знак любви.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некоторых местностях было принято класть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 камень, а через некоторое время смотреть, что там рядом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завелось. Если муравьи — овцы принесут хороший приплод, крупные жуки сулили процветание крупному скоту.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Мартинички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вяжут парами. Белый цвет одной куклы символизирует зиму, красный цвет другой - весну. Есть немного иная трактовка цветов. Сочетание белого цвета (цвет мира) и красного (цвет войны, крови), означают контраст между жизнью и смертью, любовью и враждой.  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ragonika.ru/photos/prairie/2011/0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95367"/>
            <a:ext cx="8208912" cy="556263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11760" y="548680"/>
            <a:ext cx="50257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rgbClr val="DB1515"/>
                </a:solidFill>
                <a:latin typeface="Segoe Print" pitchFamily="2" charset="0"/>
                <a:ea typeface="Ebrima" pitchFamily="2" charset="0"/>
                <a:cs typeface="Ebrima" pitchFamily="2" charset="0"/>
              </a:rPr>
              <a:t>МАРТИНИЧКИ</a:t>
            </a:r>
            <a:endParaRPr lang="ru-RU" sz="4400" b="1" dirty="0">
              <a:ln/>
              <a:solidFill>
                <a:srgbClr val="DB1515"/>
              </a:solidFill>
              <a:latin typeface="Segoe Print" pitchFamily="2" charset="0"/>
              <a:ea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348880"/>
            <a:ext cx="189130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6" name="Picture 2" descr="http://shkolnie.ru/pars_docs/refs/146/145823/145823_html_m3145ae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48680"/>
            <a:ext cx="2088232" cy="6066446"/>
          </a:xfrm>
          <a:prstGeom prst="rect">
            <a:avLst/>
          </a:prstGeom>
          <a:noFill/>
        </p:spPr>
      </p:pic>
      <p:pic>
        <p:nvPicPr>
          <p:cNvPr id="5" name="Рисунок 4" descr="H:\Фото\Детский сад\Выступления\DSC02387.JPG"/>
          <p:cNvPicPr/>
          <p:nvPr/>
        </p:nvPicPr>
        <p:blipFill>
          <a:blip r:embed="rId4" cstate="print"/>
          <a:srcRect l="11765"/>
          <a:stretch>
            <a:fillRect/>
          </a:stretch>
        </p:blipFill>
        <p:spPr bwMode="auto">
          <a:xfrm>
            <a:off x="3347864" y="1124744"/>
            <a:ext cx="345638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:\Фото\Детский сад\Выступления\DSC02390.JPG"/>
          <p:cNvPicPr/>
          <p:nvPr/>
        </p:nvPicPr>
        <p:blipFill>
          <a:blip r:embed="rId5" cstate="print"/>
          <a:srcRect l="3816"/>
          <a:stretch>
            <a:fillRect/>
          </a:stretch>
        </p:blipFill>
        <p:spPr bwMode="auto">
          <a:xfrm>
            <a:off x="3419872" y="3933056"/>
            <a:ext cx="3629893" cy="2055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:\Фото\Детский сад\Выступления\DSC0237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04664"/>
            <a:ext cx="2952328" cy="1679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</TotalTime>
  <Words>97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 R</cp:lastModifiedBy>
  <cp:revision>5</cp:revision>
  <dcterms:created xsi:type="dcterms:W3CDTF">2017-05-24T20:34:49Z</dcterms:created>
  <dcterms:modified xsi:type="dcterms:W3CDTF">2023-02-19T13:17:45Z</dcterms:modified>
</cp:coreProperties>
</file>