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9" r:id="rId11"/>
    <p:sldId id="264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1 Плисик\картинки\каб изо\клипарты\Risowalk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67025">
            <a:off x="1560543" y="-55152"/>
            <a:ext cx="5883711" cy="7060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1 Плисик\картинки\каб изо\клипарты\Risowalk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67025">
            <a:off x="1941242" y="839682"/>
            <a:ext cx="4967806" cy="5961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солнышко\Desktop\фото изо\мастер-класс\IMG_9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801101" cy="586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G:\DCIM\100CANON\IMG_9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1000" y="430161"/>
            <a:ext cx="8305800" cy="5894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s6.livemaster.ru/storage/fb/ea/de1d53fc7ffaa84bf9519a1872xd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153400" cy="617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1 Плисик\картинки\каб изо\клипарты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99490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Арт-терапия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80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2819400"/>
            <a:ext cx="6400800" cy="1752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правополушарное рисование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4600" y="103257"/>
            <a:ext cx="46474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Ярсалинский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детский сад «Солнышко»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29200" y="3886200"/>
            <a:ext cx="4114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581400" y="3974068"/>
            <a:ext cx="5105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Плисик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Наталия Владимировна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Спорышева Светлана Юрьевна -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Педагоги  дополнительного образования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5715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с. </a:t>
            </a:r>
            <a:r>
              <a:rPr lang="ru-RU" dirty="0" err="1" smtClean="0"/>
              <a:t>Яр-Сале</a:t>
            </a:r>
            <a:endParaRPr lang="ru-RU" dirty="0" smtClean="0"/>
          </a:p>
          <a:p>
            <a:pPr algn="ctr"/>
            <a:r>
              <a:rPr lang="ru-RU" dirty="0" smtClean="0"/>
              <a:t>2019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00" y="228600"/>
            <a:ext cx="3200400" cy="31242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Художественные 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материалы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солнышко\Desktop\фото изо\мастер-класс\IMG_9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5181600" cy="355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солнышко\Desktop\фото изо\мастер-класс\IMG_9049.JPG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5814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олнышко\Desktop\фото изо\мастер-класс\IMG_9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0189" y="533400"/>
            <a:ext cx="7954211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олнышко\Desktop\фото изо\мастер-класс\IMG_9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391400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олнышко\Desktop\фото изо\мастер-класс\IMG_9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7010400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олнышко\Desktop\фото изо\мастер-класс\IMG_90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1615282" y="1204118"/>
            <a:ext cx="5867400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солнышко\Desktop\фото изо\мастер-класс\IMG_9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8313" y="685800"/>
            <a:ext cx="7809887" cy="541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солнышко\Desktop\фото изо\мастер-класс\IMG_90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696200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32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Арт-терапия </vt:lpstr>
      <vt:lpstr>Художественные  материалы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солнышко</dc:creator>
  <cp:lastModifiedBy>HP</cp:lastModifiedBy>
  <cp:revision>11</cp:revision>
  <dcterms:created xsi:type="dcterms:W3CDTF">2017-10-30T10:52:16Z</dcterms:created>
  <dcterms:modified xsi:type="dcterms:W3CDTF">2023-02-19T13:24:11Z</dcterms:modified>
</cp:coreProperties>
</file>