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0F6FE43-46BD-4F17-A7C1-06C814D974B6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9D55F63-AA52-4BE4-BB29-DA12324F05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F6FE43-46BD-4F17-A7C1-06C814D974B6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55F63-AA52-4BE4-BB29-DA12324F05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F6FE43-46BD-4F17-A7C1-06C814D974B6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55F63-AA52-4BE4-BB29-DA12324F05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F6FE43-46BD-4F17-A7C1-06C814D974B6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55F63-AA52-4BE4-BB29-DA12324F050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F6FE43-46BD-4F17-A7C1-06C814D974B6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55F63-AA52-4BE4-BB29-DA12324F050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F6FE43-46BD-4F17-A7C1-06C814D974B6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55F63-AA52-4BE4-BB29-DA12324F050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F6FE43-46BD-4F17-A7C1-06C814D974B6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55F63-AA52-4BE4-BB29-DA12324F050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F6FE43-46BD-4F17-A7C1-06C814D974B6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55F63-AA52-4BE4-BB29-DA12324F050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F6FE43-46BD-4F17-A7C1-06C814D974B6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55F63-AA52-4BE4-BB29-DA12324F05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0F6FE43-46BD-4F17-A7C1-06C814D974B6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55F63-AA52-4BE4-BB29-DA12324F050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0F6FE43-46BD-4F17-A7C1-06C814D974B6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9D55F63-AA52-4BE4-BB29-DA12324F050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0F6FE43-46BD-4F17-A7C1-06C814D974B6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9D55F63-AA52-4BE4-BB29-DA12324F050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i="1" dirty="0" smtClean="0">
                <a:solidFill>
                  <a:srgbClr val="C00000"/>
                </a:solidFill>
              </a:rPr>
              <a:t>Москва</a:t>
            </a:r>
            <a:endParaRPr lang="ru-RU" sz="6000" i="1" dirty="0">
              <a:solidFill>
                <a:srgbClr val="C00000"/>
              </a:solidFill>
            </a:endParaRPr>
          </a:p>
        </p:txBody>
      </p:sp>
      <p:pic>
        <p:nvPicPr>
          <p:cNvPr id="5" name="Picture 2" descr="http://www.eurasiatravel.kz/files/images/64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8429684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8546" name="Picture 2" descr="http://edu.fedpress.ru/sites/fedpress/files/tkhoruzhenko/news/ploshchad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8572560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7522" name="Picture 2" descr="http://www.yuga.ru/media/vladimir_putin_b1__7ilk3y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714356"/>
            <a:ext cx="7858180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7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428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11618" name="Picture 2" descr="http://copypast.ru/foto8/4163/10_faktov_o_runete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7429552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1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10596" name="Picture 4" descr="http://www.rgantd-samara.ru/external/rgantd-samara.ru/photos/c_9481/341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429684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0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Собор Василия Блаженного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http://img88.imageshack.us/img88/9854/85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00174"/>
            <a:ext cx="7072362" cy="535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Метрополитен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6148" name="Picture 4" descr="http://img01.rl0.ru/b5912f0c14fc1c5d516b0e54e420f5bb/640x640/news.rambler.ru/img/2012/08/31133505.305731.5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7858180" cy="47434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122" name="Picture 2" descr="http://forexaw.com/TERMs/Industry/Appliances/Transportation/img23844_1-5_Tun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928670"/>
            <a:ext cx="7429552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B0F0"/>
                </a:solidFill>
              </a:rPr>
              <a:t>Спортивный комплекс Лужники</a:t>
            </a:r>
            <a:endParaRPr lang="ru-RU" i="1" dirty="0">
              <a:solidFill>
                <a:srgbClr val="00B0F0"/>
              </a:solidFill>
            </a:endParaRPr>
          </a:p>
        </p:txBody>
      </p:sp>
      <p:pic>
        <p:nvPicPr>
          <p:cNvPr id="4098" name="Picture 2" descr="http://demiart.ru/forum/journal_uploads/j80010_12093872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8215370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074" name="Picture 2" descr="http://www.soccer.ru/images/upload/luga%283%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00042"/>
            <a:ext cx="7858180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00B0F0"/>
                </a:solidFill>
              </a:rPr>
              <a:t>Цирк на цветном бульваре</a:t>
            </a:r>
            <a:endParaRPr lang="ru-RU" i="1" dirty="0">
              <a:solidFill>
                <a:srgbClr val="00B0F0"/>
              </a:solidFill>
            </a:endParaRPr>
          </a:p>
        </p:txBody>
      </p:sp>
      <p:pic>
        <p:nvPicPr>
          <p:cNvPr id="2050" name="Picture 2" descr="http://www.afishka31.ru/img/news/2011/05/26/1663_80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8"/>
            <a:ext cx="8001056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pPr algn="ctr"/>
            <a:endParaRPr lang="ru-RU" sz="5400" i="1" dirty="0">
              <a:solidFill>
                <a:srgbClr val="FF0000"/>
              </a:solidFill>
            </a:endParaRPr>
          </a:p>
        </p:txBody>
      </p:sp>
      <p:pic>
        <p:nvPicPr>
          <p:cNvPr id="1028" name="Picture 4" descr="http://s1.afisha.net/Afisha7Files/UGPhotos/b01/b015977a-ca7e-4cab-9963-90403bf46d65/p_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8215370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FFFF00"/>
                </a:solidFill>
              </a:rPr>
              <a:t>Памятник Петру 1</a:t>
            </a:r>
            <a:endParaRPr lang="ru-RU" i="1" dirty="0">
              <a:solidFill>
                <a:srgbClr val="FFFF00"/>
              </a:solidFill>
            </a:endParaRPr>
          </a:p>
        </p:txBody>
      </p:sp>
      <p:pic>
        <p:nvPicPr>
          <p:cNvPr id="109570" name="Picture 2" descr="http://www.mn.ru/images/33062/81/3306281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215370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9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</TotalTime>
  <Words>15</Words>
  <Application>Microsoft Office PowerPoint</Application>
  <PresentationFormat>Экран (4:3)</PresentationFormat>
  <Paragraphs>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Москва</vt:lpstr>
      <vt:lpstr>Собор Василия Блаженного</vt:lpstr>
      <vt:lpstr>Метрополитен</vt:lpstr>
      <vt:lpstr>Слайд 4</vt:lpstr>
      <vt:lpstr>Спортивный комплекс Лужники</vt:lpstr>
      <vt:lpstr>Слайд 6</vt:lpstr>
      <vt:lpstr>Цирк на цветном бульваре</vt:lpstr>
      <vt:lpstr>Слайд 8</vt:lpstr>
      <vt:lpstr>Памятник Петру 1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Москва</dc:title>
  <dc:creator>Солоповы</dc:creator>
  <cp:lastModifiedBy>Солоповы</cp:lastModifiedBy>
  <cp:revision>4</cp:revision>
  <dcterms:created xsi:type="dcterms:W3CDTF">2013-10-28T13:26:06Z</dcterms:created>
  <dcterms:modified xsi:type="dcterms:W3CDTF">2013-10-28T13:59:42Z</dcterms:modified>
</cp:coreProperties>
</file>