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76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740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70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791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37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149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828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565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04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2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43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8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54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64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13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5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65AED2-E9C4-4A3B-8244-613F22512513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A252A7-B73C-491A-8AE5-6C1A2716C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5434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CED91-5984-48F9-B011-271BA68BC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182" y="304801"/>
            <a:ext cx="11388436" cy="2272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i="0" u="none" strike="noStrike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организации работы с детьми по экологическому воспитанию.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2A3214-67FE-4AC7-9485-6372643E290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563" y="2576945"/>
            <a:ext cx="6317673" cy="4212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484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AEE2731-8C02-4EC9-9FC5-2709377C8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3964" y="0"/>
            <a:ext cx="11499271" cy="1399309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Знаки сделаем мы дружно и расставим там, где нужно, чтобы людям показать, как природу охранять.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F8C6D31-A0C0-4059-805A-9E0DE4D485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5" y="1399309"/>
            <a:ext cx="6465454" cy="48490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0AE31C-BF99-4115-925E-B75F5388658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475" y="1399309"/>
            <a:ext cx="4643512" cy="26119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D05FDAE-7BDC-419C-919D-10C33C0411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019" y="4211310"/>
            <a:ext cx="3508762" cy="239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17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B2605305-C0AF-46D8-BB92-42F36A04B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88664" y="283248"/>
            <a:ext cx="9256425" cy="1240752"/>
          </a:xfrm>
        </p:spPr>
        <p:txBody>
          <a:bodyPr>
            <a:normAutofit fontScale="92500"/>
          </a:bodyPr>
          <a:lstStyle/>
          <a:p>
            <a:r>
              <a:rPr lang="ru-RU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Экологические праздники и досуги.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743286-F055-4F8A-B609-84AAD10AC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114" y="1229591"/>
            <a:ext cx="8572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47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D0B991E5-B2B1-4CD8-B6EB-8060C2E84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56156" y="20012"/>
            <a:ext cx="6928861" cy="114377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44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 детей.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02D1B6-5AE6-4813-BC31-88B91E4BAF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71" y="3992128"/>
            <a:ext cx="5818502" cy="2945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8AC442-FDA4-4AF9-955B-2745C855AE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255" y="433280"/>
            <a:ext cx="3516217" cy="62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FF00B95-B70D-4F45-BF55-C910F06111D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726" y="860461"/>
            <a:ext cx="5943193" cy="333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4659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B9E05E-7AED-405C-A45C-6C1087A44C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342" y="0"/>
            <a:ext cx="7108622" cy="5352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4F5345-2165-4932-BE91-B20F1F4600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02" y="320843"/>
            <a:ext cx="2119540" cy="376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17CE77-8079-4455-A5D1-6FE90D5B81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71" y="4256589"/>
            <a:ext cx="3733300" cy="2488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500C411-0FC3-4FEC-81F8-3F01590EEB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3579" y="4608095"/>
            <a:ext cx="2999874" cy="2249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2E34EB8-2852-4352-89F5-942C412B081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918" y="154405"/>
            <a:ext cx="3155082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7825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0009D-FA2E-441B-8803-3B1C6C9EBF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781" y="3853745"/>
            <a:ext cx="4994721" cy="281041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A123CB-75FA-400E-83FD-F4FF9C3EAF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620390"/>
            <a:ext cx="4994721" cy="374604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53DF301-EC0E-43DF-A039-374E1C608F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53" y="193842"/>
            <a:ext cx="5418518" cy="36123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28110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8594068-DB3F-48E0-B761-C4D457013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95" y="188495"/>
            <a:ext cx="11293642" cy="19290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Экологические акции:</a:t>
            </a:r>
          </a:p>
          <a:p>
            <a:pPr algn="ctr"/>
            <a:r>
              <a:rPr lang="ru-RU" sz="35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«Подари планете жизнь - посади дерево».</a:t>
            </a:r>
            <a:endParaRPr lang="ru-RU" sz="35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46B08C-9125-4AEE-924A-AA8303D0FF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91" y="1877291"/>
            <a:ext cx="3429000" cy="3429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31B74F-73C0-4FB4-BA5D-A56B20189B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287" y="1877291"/>
            <a:ext cx="3593848" cy="474044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70D6CF-00F7-49AC-B053-8DBA6C4AF0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940" y="1717963"/>
            <a:ext cx="3747655" cy="374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26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6EB768-952D-49E6-8B1F-D393E41873B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03666" y="2324429"/>
            <a:ext cx="2724007" cy="235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Текст 11">
            <a:extLst>
              <a:ext uri="{FF2B5EF4-FFF2-40B4-BE49-F238E27FC236}">
                <a16:creationId xmlns:a16="http://schemas.microsoft.com/office/drawing/2014/main" id="{6529F838-51AE-4C89-B810-ECBF71435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5700" y="271422"/>
            <a:ext cx="7758546" cy="133592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Добрая зима для птиц. Кормушки.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5EB9FE-BEA5-480C-8671-E80856BB85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509" y="4392922"/>
            <a:ext cx="4157218" cy="2336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68918E-B2B6-4EC4-AB5B-BE492C1BB22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27" y="1505631"/>
            <a:ext cx="6437838" cy="457883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2FEA1EB-0255-445B-95BE-D62BDD1E811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155" y="271422"/>
            <a:ext cx="3702627" cy="2468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6011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3C496836-0D04-4B02-8218-1E85C5149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11575" y="213976"/>
            <a:ext cx="7815552" cy="714279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Сдай макулатуру – спаси дерево.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B4C481-3783-4E1F-A1CA-C8CB46E063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351" y="855246"/>
            <a:ext cx="7680976" cy="578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83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4773BBEE-AA0E-49F6-838B-D9A0DC2EE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91821" y="389492"/>
            <a:ext cx="6021388" cy="83897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Крышки добра.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2F4C39-3315-49A5-BA53-E72D82542F9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7" y="2813755"/>
            <a:ext cx="6466267" cy="3633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D2685-70F8-43B9-B381-09C8BB129EC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4112" y="2258291"/>
            <a:ext cx="6237461" cy="3505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5EAE51-404E-41DF-8432-3B8980C086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045" y="191822"/>
            <a:ext cx="2999442" cy="252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7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438DE881-A6C2-4AFA-B842-2FDC51ACB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93024" y="200120"/>
            <a:ext cx="7205952" cy="852825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Вторая жизнь ненужных вещей.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FC2E65-FC68-4DFC-BCA8-8AC97DB1C3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66" y="2223072"/>
            <a:ext cx="5335087" cy="408134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5AB2174-2216-461C-95B9-2D3ECED02F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760" y="3932944"/>
            <a:ext cx="3878185" cy="27249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7DB0769-6A15-487B-BB75-5557007D3C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4865" y="1052945"/>
            <a:ext cx="5648969" cy="299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54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9C851B1B-2B14-4D0A-8E88-5575F45E61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75901" y="172412"/>
            <a:ext cx="6222279" cy="92209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Берегите воду.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7AF44F-EFF9-4B0E-BB4C-67C6E11CD1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03" y="1803270"/>
            <a:ext cx="6222279" cy="413263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F7371E-FBDB-4CDA-9395-E6F7504967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627" y="1465579"/>
            <a:ext cx="6569445" cy="480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8044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154</TotalTime>
  <Words>90</Words>
  <Application>Microsoft Office PowerPoint</Application>
  <PresentationFormat>Широкоэкранный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Times New Roman</vt:lpstr>
      <vt:lpstr>Wingdings 3</vt:lpstr>
      <vt:lpstr>Сектор</vt:lpstr>
      <vt:lpstr>Основные формы организации работы с детьми по экологическому воспитанию.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формы организации работы с детьми по экологическому воспитанию.</dc:title>
  <dc:creator>User</dc:creator>
  <cp:lastModifiedBy>User</cp:lastModifiedBy>
  <cp:revision>19</cp:revision>
  <dcterms:created xsi:type="dcterms:W3CDTF">2023-01-24T16:26:53Z</dcterms:created>
  <dcterms:modified xsi:type="dcterms:W3CDTF">2023-02-19T15:53:03Z</dcterms:modified>
</cp:coreProperties>
</file>