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Урок-практикум «Подготовка к ОГЭ»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7984" y="5301208"/>
            <a:ext cx="4030216" cy="1073714"/>
          </a:xfrm>
        </p:spPr>
        <p:txBody>
          <a:bodyPr>
            <a:normAutofit lnSpcReduction="10000"/>
          </a:bodyPr>
          <a:lstStyle/>
          <a:p>
            <a:pPr lvl="1" algn="r"/>
            <a:r>
              <a:rPr lang="ru-RU" dirty="0" smtClean="0"/>
              <a:t>Учитель русского языка и литературы</a:t>
            </a:r>
          </a:p>
          <a:p>
            <a:pPr algn="r"/>
            <a:r>
              <a:rPr lang="ru-RU" dirty="0" err="1" smtClean="0"/>
              <a:t>Абреч</a:t>
            </a:r>
            <a:r>
              <a:rPr lang="ru-RU" dirty="0" smtClean="0"/>
              <a:t> К.А.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0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240" y="476672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1.Целый год до его приезда дом простоял заколоченный. Его поливали дожди, на крыше лежал снег, и никто его не счищал, поэтому крыша, и так уже давно не крашенная, во многих местах ПРОХУДИЛАСЬ и проржавела.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2.Трое суток неумолкаемо грохотал бой на краю Брянского леса. От деревни Кочки РУКОЙ ПОДАТЬ. А на третий день в деревню ворвались немцы.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3.Ребята СЛОНЯЛИСЬ по узким улочкам, и их безумный тоскующий взор напрасно искал на горизонте гряду гор.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7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Подведем итоги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00808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было полезного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узнал нового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повторил?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322763" cy="49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3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88640"/>
            <a:ext cx="2736304" cy="1334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278092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Большенство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самых важнейших решений определяющих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жизненый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путь мы всё таки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принемаем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 юности.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0727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Большинство важнейших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решений, определяющих жизненный путь, мы всё-таки принимаем в юности. 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0770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Выборочный диктант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Выписать грамматическую основу</a:t>
            </a:r>
          </a:p>
          <a:p>
            <a:pPr marL="0" indent="0"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>На </a:t>
            </a:r>
            <a:r>
              <a:rPr lang="ru-RU" sz="2800" dirty="0"/>
              <a:t>реке было еще прохладно, тихо. </a:t>
            </a:r>
          </a:p>
          <a:p>
            <a:r>
              <a:rPr lang="ru-RU" sz="2800" dirty="0" smtClean="0"/>
              <a:t>Многое </a:t>
            </a:r>
            <a:r>
              <a:rPr lang="ru-RU" sz="2800" dirty="0"/>
              <a:t>можно услышать в весеннем лесу.</a:t>
            </a:r>
          </a:p>
          <a:p>
            <a:r>
              <a:rPr lang="ru-RU" sz="2800" dirty="0" smtClean="0"/>
              <a:t>Жить </a:t>
            </a:r>
            <a:r>
              <a:rPr lang="ru-RU" sz="2800" dirty="0"/>
              <a:t>на белом свете - значит бороться и побеждать.</a:t>
            </a:r>
          </a:p>
          <a:p>
            <a:r>
              <a:rPr lang="ru-RU" sz="2800" dirty="0" smtClean="0"/>
              <a:t>Поздним </a:t>
            </a:r>
            <a:r>
              <a:rPr lang="ru-RU" sz="2800" dirty="0"/>
              <a:t>вечером поставили диагноз.</a:t>
            </a:r>
          </a:p>
          <a:p>
            <a:r>
              <a:rPr lang="ru-RU" sz="2800" dirty="0" smtClean="0"/>
              <a:t>Зимой </a:t>
            </a:r>
            <a:r>
              <a:rPr lang="ru-RU" sz="2800" dirty="0"/>
              <a:t>он стал появляться у нас чуть ли не каждый день.</a:t>
            </a:r>
          </a:p>
          <a:p>
            <a:pPr marL="0" indent="0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54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Карточка 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07504" y="1844824"/>
            <a:ext cx="8640960" cy="4629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Расставьте знаки препинания и выполните синтаксический разбор .</a:t>
            </a:r>
          </a:p>
          <a:p>
            <a:endParaRPr lang="ru-RU" dirty="0" smtClean="0"/>
          </a:p>
          <a:p>
            <a:endParaRPr lang="ru-RU" dirty="0"/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Вечером похолодало и мы решили отложить запланированный поход в горы.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33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Calibri"/>
                <a:cs typeface="Times New Roman"/>
              </a:rPr>
              <a:t>Синтаксический разбор предложения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                             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Предложение 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повествовательное, невосклицательное, сложносочиненное, состоит из 2-х простых предложений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ССП)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 1.односоставное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i="1" u="sng" dirty="0">
                <a:latin typeface="Times New Roman"/>
                <a:ea typeface="Calibri"/>
                <a:cs typeface="Times New Roman"/>
              </a:rPr>
              <a:t>безличное,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распространенное, не осложнено.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1828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2.двусоставное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, распространенное, полное, не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осложнено.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en-US" dirty="0" smtClean="0"/>
              <a:t>[=] , </a:t>
            </a:r>
            <a:r>
              <a:rPr lang="ru-RU" dirty="0" smtClean="0"/>
              <a:t>и </a:t>
            </a:r>
            <a:r>
              <a:rPr lang="en-US" dirty="0" smtClean="0"/>
              <a:t>[- =]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6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20888"/>
            <a:ext cx="4248472" cy="332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148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536163"/>
              </p:ext>
            </p:extLst>
          </p:nvPr>
        </p:nvGraphicFramePr>
        <p:xfrm>
          <a:off x="0" y="-8103"/>
          <a:ext cx="8967060" cy="7325535"/>
        </p:xfrm>
        <a:graphic>
          <a:graphicData uri="http://schemas.openxmlformats.org/drawingml/2006/table">
            <a:tbl>
              <a:tblPr firstRow="1" bandRow="1"/>
              <a:tblGrid>
                <a:gridCol w="4483545"/>
                <a:gridCol w="4483515"/>
              </a:tblGrid>
              <a:tr h="101908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Причастие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dirty="0" smtClean="0"/>
                        <a:t>Отглагольное </a:t>
                      </a:r>
                    </a:p>
                    <a:p>
                      <a:pPr algn="ctr"/>
                      <a:r>
                        <a:rPr lang="ru-RU" sz="2400" dirty="0" smtClean="0"/>
                        <a:t>прилагательное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622825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2000" dirty="0" smtClean="0"/>
                        <a:t>ОБРАЗУЕТСЯ ОТ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ГЛАГОЛА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dirty="0" smtClean="0"/>
                        <a:t>В причастии </a:t>
                      </a:r>
                      <a:r>
                        <a:rPr lang="ru-RU" sz="2000" b="1" dirty="0" smtClean="0"/>
                        <a:t>может быть приставка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1800" baseline="0" dirty="0" smtClean="0"/>
                        <a:t>(кроме приставки НЕ-)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/>
                        <a:t>С причастием </a:t>
                      </a:r>
                      <a:r>
                        <a:rPr lang="ru-RU" sz="2000" b="1" baseline="0" dirty="0" smtClean="0"/>
                        <a:t>могут быть </a:t>
                      </a:r>
                      <a:r>
                        <a:rPr lang="ru-RU" sz="1800" baseline="0" dirty="0" smtClean="0"/>
                        <a:t>зависимые слова или зависимое слово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/>
                        <a:t>Причастие </a:t>
                      </a:r>
                      <a:r>
                        <a:rPr lang="ru-RU" sz="2000" b="1" baseline="0" dirty="0" smtClean="0"/>
                        <a:t>может заканчиваться на 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sz="2000" b="1" baseline="0" dirty="0" smtClean="0"/>
                        <a:t>-</a:t>
                      </a:r>
                      <a:r>
                        <a:rPr lang="ru-RU" sz="2000" b="1" baseline="0" dirty="0" err="1" smtClean="0"/>
                        <a:t>ованный</a:t>
                      </a:r>
                      <a:r>
                        <a:rPr lang="ru-RU" sz="2000" b="1" baseline="0" dirty="0" smtClean="0"/>
                        <a:t>, -</a:t>
                      </a:r>
                      <a:r>
                        <a:rPr lang="ru-RU" sz="2000" b="1" baseline="0" dirty="0" err="1" smtClean="0"/>
                        <a:t>ёванный</a:t>
                      </a:r>
                      <a:r>
                        <a:rPr lang="ru-RU" sz="1800" baseline="0" dirty="0" smtClean="0"/>
                        <a:t> (кроме кованый, жёваный) 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sz="1800" baseline="0" dirty="0" smtClean="0"/>
                        <a:t>4. Причастие </a:t>
                      </a:r>
                      <a:r>
                        <a:rPr lang="ru-RU" sz="2000" b="1" baseline="0" dirty="0" smtClean="0"/>
                        <a:t>образуется </a:t>
                      </a:r>
                      <a:r>
                        <a:rPr lang="ru-RU" sz="1800" baseline="0" dirty="0" smtClean="0"/>
                        <a:t>от глагола СОВЕРШЕННОГО ВИДА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8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ru-RU" sz="1800" i="1" baseline="0" dirty="0" smtClean="0"/>
                        <a:t>Если хотя бы один признак у слова имеется, то это причастие, а в полной форме пишется</a:t>
                      </a:r>
                    </a:p>
                    <a:p>
                      <a:pPr marL="342900" indent="-342900" algn="l">
                        <a:buNone/>
                      </a:pPr>
                      <a:endParaRPr lang="ru-RU" sz="1800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ru-RU" sz="1800" baseline="0" dirty="0" smtClean="0"/>
                        <a:t>                              </a:t>
                      </a:r>
                      <a:r>
                        <a:rPr lang="ru-RU" sz="2400" b="1" baseline="0" dirty="0" smtClean="0"/>
                        <a:t>-НН-</a:t>
                      </a:r>
                      <a:endParaRPr lang="ru-RU" sz="2400" b="1" dirty="0" smtClean="0"/>
                    </a:p>
                    <a:p>
                      <a:pPr algn="l"/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ОБРАЗУЕТСЯ ОТ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ГЛАГОЛА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dirty="0" smtClean="0"/>
                        <a:t>В отглагольном прилагательном</a:t>
                      </a:r>
                      <a:r>
                        <a:rPr lang="ru-RU" baseline="0" dirty="0"/>
                        <a:t> </a:t>
                      </a:r>
                      <a:r>
                        <a:rPr lang="ru-RU" sz="2000" b="1" baseline="0" dirty="0" smtClean="0"/>
                        <a:t>не может быть </a:t>
                      </a:r>
                      <a:r>
                        <a:rPr lang="ru-RU" baseline="0" dirty="0" smtClean="0"/>
                        <a:t>приставки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baseline="0" dirty="0" smtClean="0"/>
                        <a:t>С отглагольным прилагательным </a:t>
                      </a:r>
                      <a:r>
                        <a:rPr lang="ru-RU" sz="2000" b="1" baseline="0" dirty="0" smtClean="0"/>
                        <a:t>не может быть </a:t>
                      </a:r>
                      <a:r>
                        <a:rPr lang="ru-RU" baseline="0" dirty="0" smtClean="0"/>
                        <a:t>зависимых слов или зависимого слова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baseline="0" dirty="0" smtClean="0"/>
                        <a:t>Отглагольное прилагательное </a:t>
                      </a:r>
                      <a:r>
                        <a:rPr lang="ru-RU" sz="2000" b="1" i="0" baseline="0" dirty="0" smtClean="0"/>
                        <a:t>не может оканчиваться на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sz="2000" b="1" i="0" baseline="0" dirty="0" smtClean="0"/>
                        <a:t>      -</a:t>
                      </a:r>
                      <a:r>
                        <a:rPr lang="ru-RU" sz="2000" b="1" i="0" baseline="0" dirty="0" err="1" smtClean="0"/>
                        <a:t>ованный</a:t>
                      </a:r>
                      <a:r>
                        <a:rPr lang="ru-RU" sz="2000" b="1" i="0" baseline="0" dirty="0" smtClean="0"/>
                        <a:t>, -</a:t>
                      </a:r>
                      <a:r>
                        <a:rPr lang="ru-RU" sz="2000" b="1" i="0" baseline="0" dirty="0" err="1" smtClean="0"/>
                        <a:t>ёванный</a:t>
                      </a:r>
                      <a:endParaRPr lang="ru-RU" baseline="0" dirty="0" smtClean="0"/>
                    </a:p>
                    <a:p>
                      <a:pPr marL="342900" indent="-342900" algn="l">
                        <a:buNone/>
                      </a:pPr>
                      <a:r>
                        <a:rPr lang="ru-RU" baseline="0" dirty="0" smtClean="0"/>
                        <a:t>4.   Отглагольное прилагательное </a:t>
                      </a:r>
                      <a:r>
                        <a:rPr lang="ru-RU" sz="2000" b="1" baseline="0" dirty="0" smtClean="0"/>
                        <a:t>НЕ может образовываться</a:t>
                      </a:r>
                      <a:r>
                        <a:rPr lang="ru-RU" baseline="0" dirty="0" smtClean="0"/>
                        <a:t> от глагола совершенного вида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i="1" baseline="0" dirty="0" smtClean="0"/>
                        <a:t>Если ни одного признака у слова нет, то перед нами отглагольное прилагательное, а в полной форме пишется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ru-RU" baseline="0" dirty="0" smtClean="0"/>
                        <a:t>                             </a:t>
                      </a:r>
                      <a:r>
                        <a:rPr lang="ru-RU" sz="2800" b="1" baseline="0" dirty="0" smtClean="0"/>
                        <a:t>-Н- </a:t>
                      </a:r>
                      <a:endParaRPr lang="ru-RU" sz="2800" b="1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68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792" y="3212976"/>
            <a:ext cx="1610739" cy="28536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1510913"/>
            <a:ext cx="874846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Выполните лексический анализ слова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Замените разговорное слово из приведённого ниже текста стилистически нейтральным синонимом. </a:t>
            </a:r>
          </a:p>
        </p:txBody>
      </p:sp>
    </p:spTree>
    <p:extLst>
      <p:ext uri="{BB962C8B-B14F-4D97-AF65-F5344CB8AC3E}">
        <p14:creationId xmlns:p14="http://schemas.microsoft.com/office/powerpoint/2010/main" val="314097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95</TotalTime>
  <Words>240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Урок-практикум «Подготовка к ОГЭ»</vt:lpstr>
      <vt:lpstr>Разминка</vt:lpstr>
      <vt:lpstr>Проверь себя</vt:lpstr>
      <vt:lpstr>Выборочный диктант</vt:lpstr>
      <vt:lpstr>Карточка 1</vt:lpstr>
      <vt:lpstr>Проверь себя</vt:lpstr>
      <vt:lpstr>Внимание !</vt:lpstr>
      <vt:lpstr>Презентация PowerPoint</vt:lpstr>
      <vt:lpstr>Презентация PowerPoint</vt:lpstr>
      <vt:lpstr>Презентация PowerPoint</vt:lpstr>
      <vt:lpstr>Подведем итоги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Урок-практикум «Подготовка к ОГЭ»</dc:title>
  <dc:creator>ra</dc:creator>
  <cp:lastModifiedBy>ra</cp:lastModifiedBy>
  <cp:revision>8</cp:revision>
  <dcterms:created xsi:type="dcterms:W3CDTF">2022-12-20T16:49:18Z</dcterms:created>
  <dcterms:modified xsi:type="dcterms:W3CDTF">2022-12-21T15:09:38Z</dcterms:modified>
</cp:coreProperties>
</file>