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70" r:id="rId3"/>
    <p:sldId id="257" r:id="rId4"/>
    <p:sldId id="264" r:id="rId5"/>
    <p:sldId id="27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00"/>
    <a:srgbClr val="33CC33"/>
    <a:srgbClr val="66FF33"/>
    <a:srgbClr val="00B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3" d="100"/>
          <a:sy n="93" d="100"/>
        </p:scale>
        <p:origin x="677" y="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DDA62-5269-4527-BB53-F99F64DF22DC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8947D-D36F-4240-89D0-9D51AE3BC1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DDA62-5269-4527-BB53-F99F64DF22DC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8947D-D36F-4240-89D0-9D51AE3BC1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DDA62-5269-4527-BB53-F99F64DF22DC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8947D-D36F-4240-89D0-9D51AE3BC1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DDA62-5269-4527-BB53-F99F64DF22DC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8947D-D36F-4240-89D0-9D51AE3BC1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DDA62-5269-4527-BB53-F99F64DF22DC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8947D-D36F-4240-89D0-9D51AE3BC1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DDA62-5269-4527-BB53-F99F64DF22DC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8947D-D36F-4240-89D0-9D51AE3BC1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DDA62-5269-4527-BB53-F99F64DF22DC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8947D-D36F-4240-89D0-9D51AE3BC1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DDA62-5269-4527-BB53-F99F64DF22DC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8947D-D36F-4240-89D0-9D51AE3BC1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DDA62-5269-4527-BB53-F99F64DF22DC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8947D-D36F-4240-89D0-9D51AE3BC1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DDA62-5269-4527-BB53-F99F64DF22DC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8947D-D36F-4240-89D0-9D51AE3BC1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DDA62-5269-4527-BB53-F99F64DF22DC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8947D-D36F-4240-89D0-9D51AE3BC1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EDDA62-5269-4527-BB53-F99F64DF22DC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58947D-D36F-4240-89D0-9D51AE3BC17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https://s0.slide-share.ru/s_image/5337404abf2ffb337ae0f1ba50f50c4f/2f4ff094-db25-422c-a320-45db9f312cc7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s://s0.slide-share.ru/s_image/5337404abf2ffb337ae0f1ba50f50c4f/2f4ff094-db25-422c-a320-45db9f312cc7.jpe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4" y="160337"/>
            <a:ext cx="8808913" cy="656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985310" y="1124744"/>
            <a:ext cx="712879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Потешки</a:t>
            </a:r>
            <a:endParaRPr lang="ru-RU" sz="5400" b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Для детей раннего возраста с 1,6 – 2-х лет</a:t>
            </a:r>
          </a:p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(По программе «От рождения до школы»</a:t>
            </a:r>
          </a:p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Н.Е. </a:t>
            </a:r>
            <a:r>
              <a:rPr lang="ru-RU" sz="2400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Вераксы</a:t>
            </a: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 Т.С. Комаровой, М.А. Васильевой)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99992" y="4365104"/>
            <a:ext cx="39604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Презентацию подготовила воспитатель  первой категории</a:t>
            </a:r>
          </a:p>
          <a:p>
            <a:pPr algn="ctr"/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Ищенко Ирина Александровна</a:t>
            </a:r>
            <a:endParaRPr lang="ru-RU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2" descr="https://ds05.infourok.ru/uploads/ex/0af1/0011f8c8-e9438097/hello_html_m620ee0ef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32" r="52955" b="34528"/>
          <a:stretch/>
        </p:blipFill>
        <p:spPr bwMode="auto">
          <a:xfrm>
            <a:off x="1259632" y="3434780"/>
            <a:ext cx="2811582" cy="2619418"/>
          </a:xfrm>
          <a:prstGeom prst="rect">
            <a:avLst/>
          </a:prstGeom>
          <a:solidFill>
            <a:srgbClr val="00CC00"/>
          </a:solidFill>
          <a:ln w="57150">
            <a:solidFill>
              <a:srgbClr val="00CC00"/>
            </a:solidFill>
          </a:ln>
          <a:extLst/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939365" y="600162"/>
            <a:ext cx="7126181" cy="36576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b="1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МКДОУ БГО Детский сад №12 </a:t>
            </a:r>
            <a:r>
              <a:rPr lang="ru-RU" sz="1600" b="1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общеразвивающего вида»</a:t>
            </a:r>
            <a:endParaRPr lang="ru-RU" sz="1600" b="1" dirty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3970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4" y="160337"/>
            <a:ext cx="8808913" cy="656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3730" y="717081"/>
            <a:ext cx="7732600" cy="5400000"/>
          </a:xfrm>
          <a:prstGeom prst="rect">
            <a:avLst/>
          </a:prstGeom>
          <a:noFill/>
          <a:ln w="57150">
            <a:solidFill>
              <a:srgbClr val="00CC0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87442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4" y="160337"/>
            <a:ext cx="8808913" cy="656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60780" y="743868"/>
            <a:ext cx="7198500" cy="5400000"/>
          </a:xfrm>
          <a:prstGeom prst="rect">
            <a:avLst/>
          </a:prstGeom>
          <a:noFill/>
          <a:ln w="57150">
            <a:solidFill>
              <a:srgbClr val="00CC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4" y="160337"/>
            <a:ext cx="8808913" cy="656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8" name="Picture 2" descr="https://i.ytimg.com/vi/vri--0b_M1A/maxresdefault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88" t="2405" b="2572"/>
          <a:stretch/>
        </p:blipFill>
        <p:spPr bwMode="auto">
          <a:xfrm>
            <a:off x="705304" y="743868"/>
            <a:ext cx="7709451" cy="5400000"/>
          </a:xfrm>
          <a:prstGeom prst="rect">
            <a:avLst/>
          </a:prstGeom>
          <a:noFill/>
          <a:ln w="57150">
            <a:solidFill>
              <a:srgbClr val="00CC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4" y="160337"/>
            <a:ext cx="8808913" cy="656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 l="4356" t="5530" r="4335" b="5530"/>
          <a:stretch>
            <a:fillRect/>
          </a:stretch>
        </p:blipFill>
        <p:spPr bwMode="auto">
          <a:xfrm>
            <a:off x="815614" y="710454"/>
            <a:ext cx="7488832" cy="5400000"/>
          </a:xfrm>
          <a:prstGeom prst="rect">
            <a:avLst/>
          </a:prstGeom>
          <a:noFill/>
          <a:ln w="57150">
            <a:solidFill>
              <a:srgbClr val="00CC0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6359830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</TotalTime>
  <Words>48</Words>
  <Application>Microsoft Office PowerPoint</Application>
  <PresentationFormat>Экран (4:3)</PresentationFormat>
  <Paragraphs>7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Галя</dc:creator>
  <cp:lastModifiedBy>Ирина Макурина</cp:lastModifiedBy>
  <cp:revision>37</cp:revision>
  <dcterms:created xsi:type="dcterms:W3CDTF">2021-01-02T05:39:58Z</dcterms:created>
  <dcterms:modified xsi:type="dcterms:W3CDTF">2023-02-19T09:36:06Z</dcterms:modified>
</cp:coreProperties>
</file>