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16"/>
  </p:notesMasterIdLst>
  <p:handoutMasterIdLst>
    <p:handoutMasterId r:id="rId17"/>
  </p:handoutMasterIdLst>
  <p:sldIdLst>
    <p:sldId id="256" r:id="rId2"/>
    <p:sldId id="257" r:id="rId3"/>
    <p:sldId id="258" r:id="rId4"/>
    <p:sldId id="275" r:id="rId5"/>
    <p:sldId id="259" r:id="rId6"/>
    <p:sldId id="273" r:id="rId7"/>
    <p:sldId id="261" r:id="rId8"/>
    <p:sldId id="262" r:id="rId9"/>
    <p:sldId id="263" r:id="rId10"/>
    <p:sldId id="264" r:id="rId11"/>
    <p:sldId id="266" r:id="rId12"/>
    <p:sldId id="267" r:id="rId13"/>
    <p:sldId id="268" r:id="rId14"/>
    <p:sldId id="279" r:id="rId15"/>
  </p:sldIdLst>
  <p:sldSz cx="9144000" cy="6858000" type="screen4x3"/>
  <p:notesSz cx="9144000" cy="6858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15" autoAdjust="0"/>
    <p:restoredTop sz="94660"/>
  </p:normalViewPr>
  <p:slideViewPr>
    <p:cSldViewPr>
      <p:cViewPr>
        <p:scale>
          <a:sx n="114" d="100"/>
          <a:sy n="114" d="100"/>
        </p:scale>
        <p:origin x="-1458" y="1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DDAD62CA-EA38-4E20-9936-9E586BAC52A7}" type="datetimeFigureOut">
              <a:rPr lang="ru-RU"/>
              <a:pPr>
                <a:defRPr/>
              </a:pPr>
              <a:t>19.02.2023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6513513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5180013" y="6513513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750E1379-308D-4A50-B35A-A72A4EC9465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09549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ru-RU"/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180013" y="0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1D7FBDF-E373-4ECB-A237-A8FCC8F45957}" type="datetimeFigureOut">
              <a:rPr lang="ru-RU"/>
              <a:pPr/>
              <a:t>19.02.2023</a:t>
            </a:fld>
            <a:endParaRPr lang="ru-RU"/>
          </a:p>
        </p:txBody>
      </p:sp>
      <p:sp>
        <p:nvSpPr>
          <p:cNvPr id="3482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857500" y="514350"/>
            <a:ext cx="3429000" cy="25717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48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3257550"/>
            <a:ext cx="7315200" cy="308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348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6513513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ru-RU"/>
          </a:p>
        </p:txBody>
      </p:sp>
      <p:sp>
        <p:nvSpPr>
          <p:cNvPr id="348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180013" y="6513513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9FFB9F46-D50B-40BB-AFA3-56C87756C4B7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01698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7"/>
          <p:cNvSpPr>
            <a:spLocks noChangeArrowheads="1"/>
          </p:cNvSpPr>
          <p:nvPr/>
        </p:nvSpPr>
        <p:spPr bwMode="auto">
          <a:xfrm>
            <a:off x="609600" y="1219200"/>
            <a:ext cx="7924800" cy="914400"/>
          </a:xfrm>
          <a:custGeom>
            <a:avLst/>
            <a:gdLst/>
            <a:ahLst/>
            <a:cxnLst>
              <a:cxn ang="0">
                <a:pos x="0" y="1000"/>
              </a:cxn>
              <a:cxn ang="0">
                <a:pos x="0" y="0"/>
              </a:cxn>
              <a:cxn ang="0">
                <a:pos x="1000" y="0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Line 8"/>
          <p:cNvSpPr>
            <a:spLocks noChangeShapeType="1"/>
          </p:cNvSpPr>
          <p:nvPr/>
        </p:nvSpPr>
        <p:spPr bwMode="auto">
          <a:xfrm>
            <a:off x="1981200" y="3962400"/>
            <a:ext cx="6511925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14400" y="1524000"/>
            <a:ext cx="7623175" cy="1752600"/>
          </a:xfrm>
        </p:spPr>
        <p:txBody>
          <a:bodyPr/>
          <a:lstStyle>
            <a:lvl1pPr>
              <a:defRPr sz="5000"/>
            </a:lvl1pPr>
          </a:lstStyle>
          <a:p>
            <a:r>
              <a:rPr lang="ru-RU" altLang="en-US"/>
              <a:t>Образец заголовка</a:t>
            </a:r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981200" y="3962400"/>
            <a:ext cx="65532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800"/>
            </a:lvl1pPr>
          </a:lstStyle>
          <a:p>
            <a:r>
              <a:rPr lang="ru-RU" altLang="en-US"/>
              <a:t>Образец подзаголовка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77A597-4077-481F-BAB1-2915D61F121E}" type="datetime1">
              <a:rPr lang="ru-RU"/>
              <a:pPr>
                <a:defRPr/>
              </a:pPr>
              <a:t>19.02.2023</a:t>
            </a:fld>
            <a:endParaRPr lang="ru-RU" alt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ru-RU" altLang="en-US"/>
              <a:t>https://www.o-detstve.ru/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7FC57A-697E-4C53-BA5A-05EA4DD753A6}" type="slidenum">
              <a:rPr lang="ru-RU" altLang="en-US"/>
              <a:pPr>
                <a:defRPr/>
              </a:pPr>
              <a:t>‹#›</a:t>
            </a:fld>
            <a:endParaRPr lang="ru-RU" altLang="en-US"/>
          </a:p>
        </p:txBody>
      </p:sp>
    </p:spTree>
  </p:cSld>
  <p:clrMapOvr>
    <a:masterClrMapping/>
  </p:clrMapOvr>
  <p:transition spd="slow"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CB2C23-3CCE-4089-BABB-47C3B6F98DDB}" type="datetime1">
              <a:rPr lang="ru-RU"/>
              <a:pPr>
                <a:defRPr/>
              </a:pPr>
              <a:t>19.02.2023</a:t>
            </a:fld>
            <a:endParaRPr lang="ru-RU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ru-RU" altLang="en-US"/>
              <a:t>https://www.o-detstve.ru/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2A32B3-E950-43C1-9EC3-F5CA923881DE}" type="slidenum">
              <a:rPr lang="ru-RU" altLang="en-US"/>
              <a:pPr>
                <a:defRPr/>
              </a:pPr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B01889-90B8-4DF5-9090-3569F250B330}" type="datetime1">
              <a:rPr lang="ru-RU"/>
              <a:pPr>
                <a:defRPr/>
              </a:pPr>
              <a:t>19.02.2023</a:t>
            </a:fld>
            <a:endParaRPr lang="ru-RU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ru-RU" altLang="en-US"/>
              <a:t>https://www.o-detstve.ru/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64B472-22ED-43A0-BFE5-A1EE5448542C}" type="slidenum">
              <a:rPr lang="ru-RU" altLang="en-US"/>
              <a:pPr>
                <a:defRPr/>
              </a:pPr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2992E2-4A0F-4308-BBF1-35286C8CE906}" type="datetime1">
              <a:rPr lang="ru-RU"/>
              <a:pPr>
                <a:defRPr/>
              </a:pPr>
              <a:t>19.02.2023</a:t>
            </a:fld>
            <a:endParaRPr lang="ru-RU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ru-RU" altLang="en-US"/>
              <a:t>https://www.o-detstve.ru/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362307-BF65-4B6B-ADCE-74319960DB4A}" type="slidenum">
              <a:rPr lang="ru-RU" altLang="en-US"/>
              <a:pPr>
                <a:defRPr/>
              </a:pPr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C178F4-C3C1-4444-A2D5-274067E9B8D9}" type="datetime1">
              <a:rPr lang="ru-RU"/>
              <a:pPr>
                <a:defRPr/>
              </a:pPr>
              <a:t>19.02.2023</a:t>
            </a:fld>
            <a:endParaRPr lang="ru-RU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ru-RU" altLang="en-US"/>
              <a:t>https://www.o-detstve.ru/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BFAFA7-DE86-477D-AF01-51764CF4BA1E}" type="slidenum">
              <a:rPr lang="ru-RU" altLang="en-US"/>
              <a:pPr>
                <a:defRPr/>
              </a:pPr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5AEE17-0887-4FB7-9AF4-936396181B27}" type="datetime1">
              <a:rPr lang="ru-RU"/>
              <a:pPr>
                <a:defRPr/>
              </a:pPr>
              <a:t>19.02.2023</a:t>
            </a:fld>
            <a:endParaRPr lang="ru-RU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ru-RU" altLang="en-US"/>
              <a:t>https://www.o-detstve.ru/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D12F39-AD7F-4C57-AC68-3C5450EAFF14}" type="slidenum">
              <a:rPr lang="ru-RU" altLang="en-US"/>
              <a:pPr>
                <a:defRPr/>
              </a:pPr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CF4772-D052-4AD4-BA9E-727FC3288747}" type="datetime1">
              <a:rPr lang="ru-RU"/>
              <a:pPr>
                <a:defRPr/>
              </a:pPr>
              <a:t>19.02.2023</a:t>
            </a:fld>
            <a:endParaRPr lang="ru-RU" alt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ru-RU" altLang="en-US"/>
              <a:t>https://www.o-detstve.ru/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BFDAB1-5F76-4B3D-B91F-02D090BF9A2E}" type="slidenum">
              <a:rPr lang="ru-RU" altLang="en-US"/>
              <a:pPr>
                <a:defRPr/>
              </a:pPr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21C25F-A102-4405-BB35-19128636385D}" type="datetime1">
              <a:rPr lang="ru-RU"/>
              <a:pPr>
                <a:defRPr/>
              </a:pPr>
              <a:t>19.02.2023</a:t>
            </a:fld>
            <a:endParaRPr lang="ru-RU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ru-RU" altLang="en-US"/>
              <a:t>https://www.o-detstve.ru/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2CC64F-39E9-4D0A-AF1E-093031ECD433}" type="slidenum">
              <a:rPr lang="ru-RU" altLang="en-US"/>
              <a:pPr>
                <a:defRPr/>
              </a:pPr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6587E6-733F-49D6-A98A-340FD8B1F865}" type="datetime1">
              <a:rPr lang="ru-RU"/>
              <a:pPr>
                <a:defRPr/>
              </a:pPr>
              <a:t>19.02.2023</a:t>
            </a:fld>
            <a:endParaRPr lang="ru-RU" alt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ru-RU" altLang="en-US"/>
              <a:t>https://www.o-detstve.ru/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C4739F-F00C-4272-8EB1-81793F1FC7C8}" type="slidenum">
              <a:rPr lang="ru-RU" altLang="en-US"/>
              <a:pPr>
                <a:defRPr/>
              </a:pPr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058378-50A0-4FA8-BAA2-075251ECAB28}" type="datetime1">
              <a:rPr lang="ru-RU"/>
              <a:pPr>
                <a:defRPr/>
              </a:pPr>
              <a:t>19.02.2023</a:t>
            </a:fld>
            <a:endParaRPr lang="ru-RU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ru-RU" altLang="en-US"/>
              <a:t>https://www.o-detstve.ru/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50042D-5BFB-4312-AF5D-D6B200155FC4}" type="slidenum">
              <a:rPr lang="ru-RU" altLang="en-US"/>
              <a:pPr>
                <a:defRPr/>
              </a:pPr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86999D-D473-4AFA-8689-B4CEA79E85D1}" type="datetime1">
              <a:rPr lang="ru-RU"/>
              <a:pPr>
                <a:defRPr/>
              </a:pPr>
              <a:t>19.02.2023</a:t>
            </a:fld>
            <a:endParaRPr lang="ru-RU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ru-RU" altLang="en-US"/>
              <a:t>https://www.o-detstve.ru/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7481AA-A6CF-44DA-BD35-A1E155E19267}" type="slidenum">
              <a:rPr lang="ru-RU" altLang="en-US"/>
              <a:pPr>
                <a:defRPr/>
              </a:pPr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en-US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en-US" smtClean="0"/>
              <a:t>Образец текста</a:t>
            </a:r>
          </a:p>
          <a:p>
            <a:pPr lvl="1"/>
            <a:r>
              <a:rPr lang="ru-RU" altLang="en-US" smtClean="0"/>
              <a:t>Второй уровень</a:t>
            </a:r>
          </a:p>
          <a:p>
            <a:pPr lvl="2"/>
            <a:r>
              <a:rPr lang="ru-RU" altLang="en-US" smtClean="0"/>
              <a:t>Третий уровень</a:t>
            </a:r>
          </a:p>
          <a:p>
            <a:pPr lvl="3"/>
            <a:r>
              <a:rPr lang="ru-RU" altLang="en-US" smtClean="0"/>
              <a:t>Четвертый уровень</a:t>
            </a:r>
          </a:p>
          <a:p>
            <a:pPr lvl="4"/>
            <a:r>
              <a:rPr lang="ru-RU" altLang="en-US" smtClean="0"/>
              <a:t>Пятый уровень</a:t>
            </a:r>
          </a:p>
        </p:txBody>
      </p:sp>
      <p:sp>
        <p:nvSpPr>
          <p:cNvPr id="3482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+mj-lt"/>
              </a:defRPr>
            </a:lvl1pPr>
          </a:lstStyle>
          <a:p>
            <a:pPr>
              <a:defRPr/>
            </a:pPr>
            <a:fld id="{8D5F3551-1B17-46F7-97B4-373EF24C4AA9}" type="datetime1">
              <a:rPr lang="ru-RU"/>
              <a:pPr>
                <a:defRPr/>
              </a:pPr>
              <a:t>19.02.2023</a:t>
            </a:fld>
            <a:endParaRPr lang="ru-RU" altLang="en-US"/>
          </a:p>
        </p:txBody>
      </p:sp>
      <p:sp>
        <p:nvSpPr>
          <p:cNvPr id="3482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latin typeface="Garamond" pitchFamily="18" charset="0"/>
              </a:defRPr>
            </a:lvl1pPr>
          </a:lstStyle>
          <a:p>
            <a:r>
              <a:rPr lang="ru-RU" altLang="en-US"/>
              <a:t>https://www.o-detstve.ru/</a:t>
            </a:r>
          </a:p>
        </p:txBody>
      </p:sp>
      <p:sp>
        <p:nvSpPr>
          <p:cNvPr id="3482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+mj-lt"/>
              </a:defRPr>
            </a:lvl1pPr>
          </a:lstStyle>
          <a:p>
            <a:pPr>
              <a:defRPr/>
            </a:pPr>
            <a:fld id="{7B7B7A27-153D-40C4-98F8-7C49AEA6EFCA}" type="slidenum">
              <a:rPr lang="ru-RU" altLang="en-US"/>
              <a:pPr>
                <a:defRPr/>
              </a:pPr>
              <a:t>‹#›</a:t>
            </a:fld>
            <a:endParaRPr lang="ru-RU" altLang="en-US"/>
          </a:p>
        </p:txBody>
      </p:sp>
      <p:sp>
        <p:nvSpPr>
          <p:cNvPr id="34823" name="Freeform 7"/>
          <p:cNvSpPr>
            <a:spLocks noChangeArrowheads="1"/>
          </p:cNvSpPr>
          <p:nvPr/>
        </p:nvSpPr>
        <p:spPr bwMode="auto">
          <a:xfrm>
            <a:off x="381000" y="228600"/>
            <a:ext cx="8229600" cy="609600"/>
          </a:xfrm>
          <a:custGeom>
            <a:avLst/>
            <a:gdLst/>
            <a:ahLst/>
            <a:cxnLst>
              <a:cxn ang="0">
                <a:pos x="0" y="1000"/>
              </a:cxn>
              <a:cxn ang="0">
                <a:pos x="0" y="0"/>
              </a:cxn>
              <a:cxn ang="0">
                <a:pos x="1000" y="0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19050" cap="flat" cmpd="sng">
            <a:solidFill>
              <a:schemeClr val="accent1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4824" name="Line 8"/>
          <p:cNvSpPr>
            <a:spLocks noChangeShapeType="1"/>
          </p:cNvSpPr>
          <p:nvPr/>
        </p:nvSpPr>
        <p:spPr bwMode="auto">
          <a:xfrm>
            <a:off x="457200" y="617220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0" r:id="rId2"/>
    <p:sldLayoutId id="2147483659" r:id="rId3"/>
    <p:sldLayoutId id="2147483658" r:id="rId4"/>
    <p:sldLayoutId id="2147483657" r:id="rId5"/>
    <p:sldLayoutId id="2147483656" r:id="rId6"/>
    <p:sldLayoutId id="2147483655" r:id="rId7"/>
    <p:sldLayoutId id="2147483654" r:id="rId8"/>
    <p:sldLayoutId id="2147483653" r:id="rId9"/>
    <p:sldLayoutId id="2147483652" r:id="rId10"/>
    <p:sldLayoutId id="2147483651" r:id="rId11"/>
  </p:sldLayoutIdLst>
  <p:transition spd="slow">
    <p:dissolve/>
  </p:transition>
  <p:timing>
    <p:tnLst>
      <p:par>
        <p:cTn id="1" dur="indefinite" restart="never" nodeType="tmRoot"/>
      </p:par>
    </p:tnLst>
  </p:timing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3000">
          <a:solidFill>
            <a:schemeClr val="tx1"/>
          </a:solidFill>
          <a:latin typeface="+mn-lt"/>
          <a:ea typeface="+mn-ea"/>
          <a:cs typeface="+mn-cs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q"/>
        <a:defRPr sz="2600">
          <a:solidFill>
            <a:schemeClr val="tx1"/>
          </a:solidFill>
          <a:latin typeface="+mn-lt"/>
          <a:cs typeface="+mn-cs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200">
          <a:solidFill>
            <a:schemeClr val="tx1"/>
          </a:solidFill>
          <a:latin typeface="+mn-lt"/>
          <a:cs typeface="+mn-cs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q"/>
        <a:defRPr sz="2000">
          <a:solidFill>
            <a:schemeClr val="tx1"/>
          </a:solidFill>
          <a:latin typeface="+mn-lt"/>
          <a:cs typeface="+mn-cs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&#1050;&#1072;&#1090;&#1077;&#1088;&#1080;&#1085;&#1072;\Desktop\&#1084;&#1072;&#1084;&#1086;&#1085;&#1090;&#1077;&#1085;&#1086;&#1082;%20&#8211;%20&#1082;&#1072;&#1088;&#1072;&#1086;&#1082;&#1077;.mp3" TargetMode="Externa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Picture 6" descr="nationalities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504" y="3284538"/>
            <a:ext cx="3527425" cy="337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614736" y="4615"/>
            <a:ext cx="7844408" cy="1584176"/>
          </a:xfrm>
        </p:spPr>
        <p:txBody>
          <a:bodyPr rtlCol="0" anchor="ctr"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4400" b="1" kern="120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21 февраля -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974651" y="907504"/>
            <a:ext cx="7360025" cy="1754327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+mn-lt"/>
                <a:cs typeface="+mn-cs"/>
              </a:rPr>
              <a:t>Международный день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+mn-lt"/>
                <a:cs typeface="+mn-cs"/>
              </a:rPr>
              <a:t>родного языка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259632" y="277813"/>
            <a:ext cx="7427168" cy="1139825"/>
          </a:xfrm>
        </p:spPr>
        <p:txBody>
          <a:bodyPr anchor="ctr"/>
          <a:lstStyle/>
          <a:p>
            <a:pPr eaLnBrk="1" hangingPunct="1"/>
            <a:r>
              <a:rPr lang="ru-RU" sz="4100" b="1" dirty="0" smtClean="0">
                <a:solidFill>
                  <a:srgbClr val="C00000"/>
                </a:solidFill>
              </a:rPr>
              <a:t/>
            </a:r>
            <a:br>
              <a:rPr lang="ru-RU" sz="4100" b="1" dirty="0" smtClean="0">
                <a:solidFill>
                  <a:srgbClr val="C00000"/>
                </a:solidFill>
              </a:rPr>
            </a:br>
            <a:r>
              <a:rPr lang="ru-RU" sz="4100" b="1" dirty="0" smtClean="0">
                <a:solidFill>
                  <a:srgbClr val="C00000"/>
                </a:solidFill>
              </a:rPr>
              <a:t>Пословица недаром молвится</a:t>
            </a:r>
          </a:p>
        </p:txBody>
      </p:sp>
      <p:pic>
        <p:nvPicPr>
          <p:cNvPr id="23554" name="Picture 4" descr="9b5d0be9f57cfb2ac0ba6c0f94df2898952429cc951c9afefb104b82375f056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47813" y="1557338"/>
            <a:ext cx="6480175" cy="4443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pull dir="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/>
          <a:p>
            <a:r>
              <a:rPr lang="ru-RU" altLang="en-US"/>
              <a:t>https://www.o-detstve.ru/</a:t>
            </a:r>
          </a:p>
        </p:txBody>
      </p:sp>
      <p:pic>
        <p:nvPicPr>
          <p:cNvPr id="24577" name="Picture 6" descr="RU_uzor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1994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79" name="TextBox 4"/>
          <p:cNvSpPr txBox="1">
            <a:spLocks noChangeArrowheads="1"/>
          </p:cNvSpPr>
          <p:nvPr/>
        </p:nvSpPr>
        <p:spPr bwMode="auto">
          <a:xfrm>
            <a:off x="2627313" y="188913"/>
            <a:ext cx="5976937" cy="6034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200" b="1">
                <a:latin typeface="Calibri" pitchFamily="34" charset="0"/>
              </a:rPr>
              <a:t>Поспешишь - …</a:t>
            </a:r>
          </a:p>
          <a:p>
            <a:endParaRPr lang="ru-RU" sz="4200" b="1">
              <a:latin typeface="Calibri" pitchFamily="34" charset="0"/>
            </a:endParaRPr>
          </a:p>
          <a:p>
            <a:r>
              <a:rPr lang="ru-RU" sz="4200" b="1">
                <a:latin typeface="Calibri" pitchFamily="34" charset="0"/>
              </a:rPr>
              <a:t>Не спеши языком - …</a:t>
            </a:r>
          </a:p>
          <a:p>
            <a:endParaRPr lang="ru-RU" sz="4200" b="1">
              <a:latin typeface="Calibri" pitchFamily="34" charset="0"/>
            </a:endParaRPr>
          </a:p>
          <a:p>
            <a:r>
              <a:rPr lang="ru-RU" sz="4200" b="1">
                <a:latin typeface="Calibri" pitchFamily="34" charset="0"/>
              </a:rPr>
              <a:t>Что посеешь -  …</a:t>
            </a:r>
          </a:p>
          <a:p>
            <a:endParaRPr lang="ru-RU" sz="4200" b="1">
              <a:latin typeface="Calibri" pitchFamily="34" charset="0"/>
            </a:endParaRPr>
          </a:p>
          <a:p>
            <a:r>
              <a:rPr lang="ru-RU" sz="4200" b="1">
                <a:latin typeface="Calibri" pitchFamily="34" charset="0"/>
              </a:rPr>
              <a:t>Без труда …</a:t>
            </a:r>
          </a:p>
          <a:p>
            <a:endParaRPr lang="ru-RU" sz="4800" b="1">
              <a:latin typeface="Calibri" pitchFamily="34" charset="0"/>
            </a:endParaRPr>
          </a:p>
          <a:p>
            <a:endParaRPr lang="ru-RU" sz="4800" b="1">
              <a:latin typeface="Calibri" pitchFamily="34" charset="0"/>
            </a:endParaRPr>
          </a:p>
        </p:txBody>
      </p:sp>
    </p:spTree>
  </p:cSld>
  <p:clrMapOvr>
    <a:masterClrMapping/>
  </p:clrMapOvr>
  <p:transition spd="slow">
    <p:plus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/>
          <a:p>
            <a:r>
              <a:rPr lang="ru-RU" altLang="en-US"/>
              <a:t>https://www.o-detstve.ru/</a:t>
            </a:r>
          </a:p>
        </p:txBody>
      </p:sp>
      <p:pic>
        <p:nvPicPr>
          <p:cNvPr id="25601" name="Picture 5" descr="RU_uzor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3" name="TextBox 4"/>
          <p:cNvSpPr txBox="1">
            <a:spLocks noChangeArrowheads="1"/>
          </p:cNvSpPr>
          <p:nvPr/>
        </p:nvSpPr>
        <p:spPr bwMode="auto">
          <a:xfrm>
            <a:off x="2051050" y="179388"/>
            <a:ext cx="6696075" cy="6678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800" b="1">
                <a:latin typeface="Calibri" pitchFamily="34" charset="0"/>
              </a:rPr>
              <a:t>Семь раз отмерь - …</a:t>
            </a:r>
          </a:p>
          <a:p>
            <a:endParaRPr lang="ru-RU" sz="4800" b="1">
              <a:latin typeface="Calibri" pitchFamily="34" charset="0"/>
            </a:endParaRPr>
          </a:p>
          <a:p>
            <a:r>
              <a:rPr lang="ru-RU" sz="4800" b="1">
                <a:latin typeface="Calibri" pitchFamily="34" charset="0"/>
              </a:rPr>
              <a:t>Глаза боятся - …</a:t>
            </a:r>
          </a:p>
          <a:p>
            <a:endParaRPr lang="ru-RU" sz="4800" b="1">
              <a:latin typeface="Calibri" pitchFamily="34" charset="0"/>
            </a:endParaRPr>
          </a:p>
          <a:p>
            <a:r>
              <a:rPr lang="ru-RU" sz="4800" b="1">
                <a:latin typeface="Calibri" pitchFamily="34" charset="0"/>
              </a:rPr>
              <a:t>Чем дальше в лес -  …</a:t>
            </a:r>
          </a:p>
          <a:p>
            <a:endParaRPr lang="ru-RU" sz="4800" b="1">
              <a:latin typeface="Calibri" pitchFamily="34" charset="0"/>
            </a:endParaRPr>
          </a:p>
          <a:p>
            <a:r>
              <a:rPr lang="ru-RU" sz="4800" b="1">
                <a:latin typeface="Calibri" pitchFamily="34" charset="0"/>
              </a:rPr>
              <a:t>С кем поведёшься …</a:t>
            </a:r>
          </a:p>
          <a:p>
            <a:endParaRPr lang="ru-RU" sz="4800" b="1">
              <a:latin typeface="Calibri" pitchFamily="34" charset="0"/>
            </a:endParaRPr>
          </a:p>
          <a:p>
            <a:endParaRPr lang="ru-RU" sz="4800" b="1">
              <a:latin typeface="Calibri" pitchFamily="34" charset="0"/>
            </a:endParaRPr>
          </a:p>
        </p:txBody>
      </p:sp>
    </p:spTree>
  </p:cSld>
  <p:clrMapOvr>
    <a:masterClrMapping/>
  </p:clrMapOvr>
  <p:transition spd="slow">
    <p:plus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/>
          <a:p>
            <a:r>
              <a:rPr lang="ru-RU" altLang="en-US"/>
              <a:t>https://www.o-detstve.ru/</a:t>
            </a:r>
          </a:p>
        </p:txBody>
      </p:sp>
      <p:pic>
        <p:nvPicPr>
          <p:cNvPr id="26625" name="Picture 5" descr="RU_uzor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27" name="TextBox 4"/>
          <p:cNvSpPr txBox="1">
            <a:spLocks noChangeArrowheads="1"/>
          </p:cNvSpPr>
          <p:nvPr/>
        </p:nvSpPr>
        <p:spPr bwMode="auto">
          <a:xfrm>
            <a:off x="2124075" y="0"/>
            <a:ext cx="7019925" cy="6581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200" b="1">
                <a:latin typeface="Calibri" pitchFamily="34" charset="0"/>
              </a:rPr>
              <a:t>Сам пропадай - …</a:t>
            </a:r>
          </a:p>
          <a:p>
            <a:endParaRPr lang="ru-RU" sz="4200" b="1">
              <a:latin typeface="Calibri" pitchFamily="34" charset="0"/>
            </a:endParaRPr>
          </a:p>
          <a:p>
            <a:r>
              <a:rPr lang="ru-RU" sz="4200" b="1">
                <a:latin typeface="Calibri" pitchFamily="34" charset="0"/>
              </a:rPr>
              <a:t>В гостях хорошо - …</a:t>
            </a:r>
          </a:p>
          <a:p>
            <a:endParaRPr lang="ru-RU" sz="4200" b="1">
              <a:latin typeface="Calibri" pitchFamily="34" charset="0"/>
            </a:endParaRPr>
          </a:p>
          <a:p>
            <a:r>
              <a:rPr lang="ru-RU" sz="4200" b="1">
                <a:latin typeface="Calibri" pitchFamily="34" charset="0"/>
              </a:rPr>
              <a:t>Готовь сани летом -  …</a:t>
            </a:r>
          </a:p>
          <a:p>
            <a:endParaRPr lang="ru-RU" sz="4200" b="1"/>
          </a:p>
          <a:p>
            <a:r>
              <a:rPr lang="ru-RU" sz="4200" b="1">
                <a:latin typeface="Calibri" pitchFamily="34" charset="0"/>
              </a:rPr>
              <a:t>За двумя зайцами погонишься - …</a:t>
            </a:r>
          </a:p>
          <a:p>
            <a:endParaRPr lang="ru-RU" sz="4200" b="1">
              <a:latin typeface="Calibri" pitchFamily="34" charset="0"/>
            </a:endParaRPr>
          </a:p>
          <a:p>
            <a:endParaRPr lang="ru-RU" sz="4800" b="1">
              <a:latin typeface="Calibri" pitchFamily="34" charset="0"/>
            </a:endParaRPr>
          </a:p>
        </p:txBody>
      </p:sp>
    </p:spTree>
  </p:cSld>
  <p:clrMapOvr>
    <a:masterClrMapping/>
  </p:clrMapOvr>
  <p:transition spd="slow">
    <p:plus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Заголовок 1"/>
          <p:cNvSpPr>
            <a:spLocks noGrp="1"/>
          </p:cNvSpPr>
          <p:nvPr>
            <p:ph type="title" idx="4294967295"/>
          </p:nvPr>
        </p:nvSpPr>
        <p:spPr/>
        <p:txBody>
          <a:bodyPr anchor="ctr"/>
          <a:lstStyle/>
          <a:p>
            <a:pPr algn="ctr" eaLnBrk="1" hangingPunct="1"/>
            <a:r>
              <a:rPr lang="ru-RU" b="1" smtClean="0">
                <a:solidFill>
                  <a:srgbClr val="FFC000"/>
                </a:solidFill>
              </a:rPr>
              <a:t>Книга – лучший подарок!</a:t>
            </a:r>
          </a:p>
        </p:txBody>
      </p:sp>
      <p:pic>
        <p:nvPicPr>
          <p:cNvPr id="30722" name="Picture 4" descr="tumblr_lxlngvs9Pm1r9vol9o1_500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5650" y="1557338"/>
            <a:ext cx="7956550" cy="421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74663" y="266700"/>
            <a:ext cx="8229600" cy="1143000"/>
          </a:xfrm>
        </p:spPr>
        <p:txBody>
          <a:bodyPr rtlCol="0" anchor="ctr"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4400" b="1" kern="1200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ГОВОРИМ ПО-РУССКИ</a:t>
            </a:r>
            <a:endParaRPr lang="ru-RU" sz="4400" kern="1200" dirty="0">
              <a:solidFill>
                <a:schemeClr val="tx1"/>
              </a:solidFill>
            </a:endParaRPr>
          </a:p>
        </p:txBody>
      </p:sp>
      <p:pic>
        <p:nvPicPr>
          <p:cNvPr id="15362" name="Picture 2" descr="C:\Users\Группа №3(Карусель)\Desktop\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08175" y="1268413"/>
            <a:ext cx="5184775" cy="285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3" name="Picture 3" descr="C:\Users\Группа №3(Карусель)\Desktop\флаг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3850" y="4005263"/>
            <a:ext cx="3816350" cy="2386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4" name="Picture 6" descr="kreml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580063" y="4005263"/>
            <a:ext cx="3324225" cy="2435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pull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8229600" cy="1143000"/>
          </a:xfrm>
        </p:spPr>
        <p:txBody>
          <a:bodyPr rtlCol="0" anchor="ctr"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8000" b="1" kern="120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МАМА</a:t>
            </a:r>
          </a:p>
        </p:txBody>
      </p:sp>
      <p:pic>
        <p:nvPicPr>
          <p:cNvPr id="4" name="мамонтенок – караоке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8459788" y="6092825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7" name="Picture 5" descr="Mamontenok-full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95513" y="1341438"/>
            <a:ext cx="4967287" cy="4967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heel spokes="8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17265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Заголовок 1"/>
          <p:cNvSpPr>
            <a:spLocks noGrp="1"/>
          </p:cNvSpPr>
          <p:nvPr>
            <p:ph type="title" idx="4294967295"/>
          </p:nvPr>
        </p:nvSpPr>
        <p:spPr>
          <a:xfrm>
            <a:off x="323850" y="549275"/>
            <a:ext cx="8229600" cy="1143000"/>
          </a:xfrm>
        </p:spPr>
        <p:txBody>
          <a:bodyPr anchor="ctr"/>
          <a:lstStyle/>
          <a:p>
            <a:pPr algn="ctr" eaLnBrk="1" hangingPunct="1"/>
            <a:r>
              <a:rPr lang="ru-RU" sz="3800" smtClean="0"/>
              <a:t/>
            </a:r>
            <a:br>
              <a:rPr lang="ru-RU" sz="3800" smtClean="0"/>
            </a:br>
            <a:r>
              <a:rPr lang="ru-RU" sz="3800" smtClean="0"/>
              <a:t/>
            </a:r>
            <a:br>
              <a:rPr lang="ru-RU" sz="3800" smtClean="0"/>
            </a:br>
            <a:r>
              <a:rPr lang="ru-RU" sz="3800" smtClean="0"/>
              <a:t>Кря-кря</a:t>
            </a:r>
            <a:br>
              <a:rPr lang="ru-RU" sz="3800" smtClean="0"/>
            </a:br>
            <a:r>
              <a:rPr lang="ru-RU" sz="3800" smtClean="0"/>
              <a:t>Куэн-куэн</a:t>
            </a:r>
            <a:br>
              <a:rPr lang="ru-RU" sz="3800" smtClean="0"/>
            </a:br>
            <a:r>
              <a:rPr lang="ru-RU" sz="3800" smtClean="0"/>
              <a:t>Мак-мак</a:t>
            </a:r>
            <a:br>
              <a:rPr lang="ru-RU" sz="3800" smtClean="0"/>
            </a:br>
            <a:endParaRPr lang="ru-RU" sz="3800" smtClean="0"/>
          </a:p>
        </p:txBody>
      </p:sp>
      <p:pic>
        <p:nvPicPr>
          <p:cNvPr id="17410" name="Picture 4" descr="slide0004_image00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43213" y="2492375"/>
            <a:ext cx="3609975" cy="3390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pull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979613" y="-171450"/>
            <a:ext cx="5184775" cy="1728788"/>
          </a:xfrm>
        </p:spPr>
        <p:txBody>
          <a:bodyPr anchor="ctr"/>
          <a:lstStyle/>
          <a:p>
            <a:pPr algn="ctr" eaLnBrk="1" hangingPunct="1"/>
            <a:r>
              <a:rPr lang="ru-RU" sz="3800" smtClean="0"/>
              <a:t>  </a:t>
            </a:r>
            <a:br>
              <a:rPr lang="ru-RU" sz="3800" smtClean="0"/>
            </a:br>
            <a:r>
              <a:rPr lang="ru-RU" sz="3800" smtClean="0"/>
              <a:t/>
            </a:r>
            <a:br>
              <a:rPr lang="ru-RU" sz="3800" smtClean="0"/>
            </a:br>
            <a:r>
              <a:rPr lang="ru-RU" sz="3800" smtClean="0"/>
              <a:t/>
            </a:r>
            <a:br>
              <a:rPr lang="ru-RU" sz="3800" smtClean="0"/>
            </a:br>
            <a:r>
              <a:rPr lang="ru-RU" sz="3800" smtClean="0"/>
              <a:t>Ку-ка-ре-ку     </a:t>
            </a:r>
            <a:br>
              <a:rPr lang="ru-RU" sz="3800" smtClean="0"/>
            </a:br>
            <a:r>
              <a:rPr lang="ru-RU" sz="3800" smtClean="0"/>
              <a:t>Ки-ри-ко-ко</a:t>
            </a:r>
            <a:br>
              <a:rPr lang="ru-RU" sz="3800" smtClean="0"/>
            </a:br>
            <a:r>
              <a:rPr lang="ru-RU" sz="3800" smtClean="0"/>
              <a:t>Ко-кел-ду</a:t>
            </a:r>
          </a:p>
        </p:txBody>
      </p:sp>
      <p:pic>
        <p:nvPicPr>
          <p:cNvPr id="18434" name="Picture 4" descr="Комиксы-петух-не-смотри-ты-проиграл-21698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87675" y="2636838"/>
            <a:ext cx="3160713" cy="340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pull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Содержимое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 lvl="3" eaLnBrk="1" hangingPunct="1">
              <a:buFont typeface="Wingdings" pitchFamily="2" charset="2"/>
              <a:buNone/>
            </a:pPr>
            <a:r>
              <a:rPr lang="ru-RU" sz="20000" b="1" smtClean="0">
                <a:solidFill>
                  <a:srgbClr val="558ED5"/>
                </a:solidFill>
              </a:rPr>
              <a:t>снег</a:t>
            </a:r>
            <a:endParaRPr lang="ru-RU" sz="20000" smtClean="0"/>
          </a:p>
        </p:txBody>
      </p:sp>
    </p:spTree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Заголовок 1"/>
          <p:cNvSpPr>
            <a:spLocks noGrp="1"/>
          </p:cNvSpPr>
          <p:nvPr>
            <p:ph type="title" idx="4294967295"/>
          </p:nvPr>
        </p:nvSpPr>
        <p:spPr/>
        <p:txBody>
          <a:bodyPr anchor="ctr"/>
          <a:lstStyle/>
          <a:p>
            <a:pPr algn="ctr" eaLnBrk="1" hangingPunct="1"/>
            <a:r>
              <a:rPr lang="ru-RU" sz="9200" b="1" smtClean="0">
                <a:solidFill>
                  <a:srgbClr val="558ED5"/>
                </a:solidFill>
              </a:rPr>
              <a:t>снег</a:t>
            </a:r>
          </a:p>
        </p:txBody>
      </p:sp>
      <p:pic>
        <p:nvPicPr>
          <p:cNvPr id="20482" name="Picture 5" descr="3299-oboi-na-rabochiy-stol-sneg-zima-trees-winter-priroda-snow-derevya-nature-skachat-besplatno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27088" y="1557338"/>
            <a:ext cx="7848600" cy="4473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Заголовок 1"/>
          <p:cNvSpPr>
            <a:spLocks noGrp="1"/>
          </p:cNvSpPr>
          <p:nvPr>
            <p:ph type="title" idx="4294967295"/>
          </p:nvPr>
        </p:nvSpPr>
        <p:spPr/>
        <p:txBody>
          <a:bodyPr anchor="ctr"/>
          <a:lstStyle/>
          <a:p>
            <a:pPr algn="ctr" eaLnBrk="1" hangingPunct="1"/>
            <a:r>
              <a:rPr lang="ru-RU" sz="9200" b="1" smtClean="0">
                <a:solidFill>
                  <a:srgbClr val="558ED5"/>
                </a:solidFill>
              </a:rPr>
              <a:t>снег</a:t>
            </a:r>
            <a:endParaRPr lang="ru-RU" sz="9200" smtClean="0"/>
          </a:p>
        </p:txBody>
      </p:sp>
      <p:pic>
        <p:nvPicPr>
          <p:cNvPr id="21506" name="Picture 5" descr="snowman_picture_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8313" y="1773238"/>
            <a:ext cx="3511550" cy="424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7" name="Picture 6" descr="15385341-decorative-abstract-snowflake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3800" y="1916113"/>
            <a:ext cx="3671888" cy="3671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Заголовок 1"/>
          <p:cNvSpPr>
            <a:spLocks noGrp="1"/>
          </p:cNvSpPr>
          <p:nvPr>
            <p:ph type="title" idx="4294967295"/>
          </p:nvPr>
        </p:nvSpPr>
        <p:spPr/>
        <p:txBody>
          <a:bodyPr anchor="ctr"/>
          <a:lstStyle/>
          <a:p>
            <a:pPr algn="ctr" eaLnBrk="1" hangingPunct="1"/>
            <a:r>
              <a:rPr lang="ru-RU" sz="9200" b="1" smtClean="0">
                <a:solidFill>
                  <a:srgbClr val="558ED5"/>
                </a:solidFill>
              </a:rPr>
              <a:t>снег</a:t>
            </a:r>
            <a:endParaRPr lang="ru-RU" sz="9200" smtClean="0"/>
          </a:p>
        </p:txBody>
      </p:sp>
      <p:pic>
        <p:nvPicPr>
          <p:cNvPr id="22530" name="Picture 5" descr="snow-clean-vehicles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825" y="1484313"/>
            <a:ext cx="4464050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1" name="Picture 6" descr="tiksy_250_0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3438" y="3357563"/>
            <a:ext cx="4270375" cy="2928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Край">
  <a:themeElements>
    <a:clrScheme name="Край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Край">
      <a:majorFont>
        <a:latin typeface="Garamond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Край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ай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ай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ай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ай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ай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ай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рай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рай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Edge</Template>
  <TotalTime>213</TotalTime>
  <Words>86</Words>
  <Application>Microsoft Office PowerPoint</Application>
  <PresentationFormat>Экран (4:3)</PresentationFormat>
  <Paragraphs>37</Paragraphs>
  <Slides>14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Край</vt:lpstr>
      <vt:lpstr>21 февраля -</vt:lpstr>
      <vt:lpstr>ГОВОРИМ ПО-РУССКИ</vt:lpstr>
      <vt:lpstr>МАМА</vt:lpstr>
      <vt:lpstr>  Кря-кря Куэн-куэн Мак-мак </vt:lpstr>
      <vt:lpstr>     Ку-ка-ре-ку      Ки-ри-ко-ко Ко-кел-ду</vt:lpstr>
      <vt:lpstr>Презентация PowerPoint</vt:lpstr>
      <vt:lpstr>снег</vt:lpstr>
      <vt:lpstr>снег</vt:lpstr>
      <vt:lpstr>снег</vt:lpstr>
      <vt:lpstr> Пословица недаром молвится</vt:lpstr>
      <vt:lpstr>Презентация PowerPoint</vt:lpstr>
      <vt:lpstr>Презентация PowerPoint</vt:lpstr>
      <vt:lpstr>Презентация PowerPoint</vt:lpstr>
      <vt:lpstr>Книга – лучший подарок!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21 февраля -</dc:title>
  <dc:creator>Группа №3(Карусель)</dc:creator>
  <cp:lastModifiedBy>Admin</cp:lastModifiedBy>
  <cp:revision>58</cp:revision>
  <dcterms:created xsi:type="dcterms:W3CDTF">2013-02-14T08:09:02Z</dcterms:created>
  <dcterms:modified xsi:type="dcterms:W3CDTF">2023-02-19T14:10:42Z</dcterms:modified>
</cp:coreProperties>
</file>