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0" r:id="rId4"/>
    <p:sldId id="261" r:id="rId5"/>
    <p:sldId id="262" r:id="rId6"/>
    <p:sldId id="264" r:id="rId7"/>
    <p:sldId id="263" r:id="rId8"/>
    <p:sldId id="268" r:id="rId9"/>
    <p:sldId id="265" r:id="rId10"/>
    <p:sldId id="278" r:id="rId11"/>
    <p:sldId id="266" r:id="rId12"/>
    <p:sldId id="272" r:id="rId13"/>
    <p:sldId id="274" r:id="rId14"/>
    <p:sldId id="273" r:id="rId15"/>
    <p:sldId id="275" r:id="rId16"/>
    <p:sldId id="277" r:id="rId17"/>
    <p:sldId id="26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A7890-EB66-42EB-84D1-0AB4B688EC3B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BA038-E82F-4949-9075-4BCBE0190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32501_17-phonoteka_org-p-fon-dlya-prezentatsii-palchikovie-igri-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1785926"/>
            <a:ext cx="857256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ТВОРЧЕСКИХ СПОСОБНОСТЕЙ ДЕТЕЙ ДОШКОЛЬНОГО ВОЗРАСТА  ЧЕРЕЗ НЕТРАДИЦИОННЫЕ ФОРМЫ ИЗОБРАЗИТЕЛЬНОЙ ДЕЯТЕЛЬНОСТИ И ФОРМИРОВАНИЕ ПРЕДСТАВЛЕНИЙ О РАЗЛИЧНЫХ ВИДАХ ИСКУССТВА.</a:t>
            </a:r>
            <a:endParaRPr lang="ru-RU" sz="2000" b="1" cap="all" dirty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«Золушка» г.Волгодонска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643314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Подготовила воспитатель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высшей квалификационной категории разновозрастной группы компенсирующей направленности для детей с ТНР: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Разливаева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И.В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621508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0914_1743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00438"/>
            <a:ext cx="4214842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20220914_1743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285728"/>
            <a:ext cx="419103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20220914_17431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285728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220914_1743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3500438"/>
            <a:ext cx="419103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500042"/>
            <a:ext cx="828680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Нетрадиционные техники , используемые в работе в течении реализации первой годовой задачи: «Повышение профессиональной компетентности педагогов в системе работы по оптимизации условий, способствующих развитию творческих способностей воспитанников в музыкально–художественной деятельности и формированию представлений о различных видах искусства» 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1.Печать листьями 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2.Рисование крупой: «Мой знакомый- гриб»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3.Каплетерапия «Сочные фрукты»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4.Кляксография с трубочкой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5.Рисование руками и пальцами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6.Рисование втулками: «Любимые питомцы»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7.Рисование соль + клей: «Зимний пейзаж»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8.Рисование воздушными шариками: «Золотая осень»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9.Рисование ватными палочками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10.Пластилинография: « Листопад»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11.Рисование по мокрому листу: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12.Рисование на тарелочках: «Весёлые листочки»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13.Составление картины на воде: «Осенний натюрморт»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14.Рисование горячим пластилином «Цветок для мамочки»</a:t>
            </a:r>
          </a:p>
          <a:p>
            <a:pPr defTabSz="7344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15.Составление композиции  из мятой бумаги «Фруктовый натюрморт»</a:t>
            </a: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1003_0946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714752"/>
            <a:ext cx="3786182" cy="2839636"/>
          </a:xfrm>
          <a:prstGeom prst="rect">
            <a:avLst/>
          </a:prstGeom>
        </p:spPr>
      </p:pic>
      <p:pic>
        <p:nvPicPr>
          <p:cNvPr id="4" name="Рисунок 3" descr="20221003_09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285728"/>
            <a:ext cx="3786182" cy="2839637"/>
          </a:xfrm>
          <a:prstGeom prst="rect">
            <a:avLst/>
          </a:prstGeom>
        </p:spPr>
      </p:pic>
      <p:pic>
        <p:nvPicPr>
          <p:cNvPr id="5" name="Рисунок 4" descr="20221003_094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285728"/>
            <a:ext cx="3786182" cy="2839636"/>
          </a:xfrm>
          <a:prstGeom prst="rect">
            <a:avLst/>
          </a:prstGeom>
        </p:spPr>
      </p:pic>
      <p:pic>
        <p:nvPicPr>
          <p:cNvPr id="6" name="Рисунок 5" descr="20221003_0946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3571876"/>
            <a:ext cx="3786182" cy="28396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57752" y="6211669"/>
            <a:ext cx="37862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крупой: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«Мой знакомый- гриб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211669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воздушными шариками: «Прогулка в осенний парк»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143248"/>
            <a:ext cx="378621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Каплетерапия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«Сочные фрукты»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428624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Составление картины на воде: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«Осенний натюрморт»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1003_0946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00438"/>
            <a:ext cx="3786181" cy="2839636"/>
          </a:xfrm>
          <a:prstGeom prst="rect">
            <a:avLst/>
          </a:prstGeom>
        </p:spPr>
      </p:pic>
      <p:pic>
        <p:nvPicPr>
          <p:cNvPr id="4" name="Рисунок 3" descr="20221003_09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28595" y="205371"/>
            <a:ext cx="2857521" cy="2714643"/>
          </a:xfrm>
          <a:prstGeom prst="rect">
            <a:avLst/>
          </a:prstGeom>
        </p:spPr>
      </p:pic>
      <p:pic>
        <p:nvPicPr>
          <p:cNvPr id="5" name="Рисунок 4" descr="20221003_094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285728"/>
            <a:ext cx="3786181" cy="2839636"/>
          </a:xfrm>
          <a:prstGeom prst="rect">
            <a:avLst/>
          </a:prstGeom>
        </p:spPr>
      </p:pic>
      <p:pic>
        <p:nvPicPr>
          <p:cNvPr id="6" name="Рисунок 5" descr="20221003_0946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3571876"/>
            <a:ext cx="3786181" cy="28396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357686" y="6211669"/>
            <a:ext cx="47863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Конструирование из ТИКО конструктора: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«Новогодний зайчик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211669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Конструирование из овощей  : «Смешные овощи»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857496"/>
            <a:ext cx="42862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Составление композиции  из пластилина «Новый год на льдине»</a:t>
            </a:r>
          </a:p>
          <a:p>
            <a:pPr algn="ctr"/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428624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«Листопад»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1003_0946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714752"/>
            <a:ext cx="3786181" cy="2839636"/>
          </a:xfrm>
          <a:prstGeom prst="rect">
            <a:avLst/>
          </a:prstGeom>
        </p:spPr>
      </p:pic>
      <p:pic>
        <p:nvPicPr>
          <p:cNvPr id="4" name="Рисунок 3" descr="20221003_09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285728"/>
            <a:ext cx="3786182" cy="2839636"/>
          </a:xfrm>
          <a:prstGeom prst="rect">
            <a:avLst/>
          </a:prstGeom>
        </p:spPr>
      </p:pic>
      <p:pic>
        <p:nvPicPr>
          <p:cNvPr id="5" name="Рисунок 4" descr="20221003_094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285728"/>
            <a:ext cx="3786181" cy="2839636"/>
          </a:xfrm>
          <a:prstGeom prst="rect">
            <a:avLst/>
          </a:prstGeom>
        </p:spPr>
      </p:pic>
      <p:pic>
        <p:nvPicPr>
          <p:cNvPr id="6" name="Рисунок 5" descr="20221003_0946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3571876"/>
            <a:ext cx="3786181" cy="28396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57752" y="6211669"/>
            <a:ext cx="37862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втулками: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«Мой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любимый питомец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211669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клей + соль: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«Зимний пейзаж»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143248"/>
            <a:ext cx="428624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Картины из блоков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«Портреты осени»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45005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Составление картины из мятой бумаги: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«Фруктовый натюрморт»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1003_0946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737539"/>
            <a:ext cx="3786181" cy="2794061"/>
          </a:xfrm>
          <a:prstGeom prst="rect">
            <a:avLst/>
          </a:prstGeom>
        </p:spPr>
      </p:pic>
      <p:pic>
        <p:nvPicPr>
          <p:cNvPr id="4" name="Рисунок 3" descr="20221003_09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85385" y="285728"/>
            <a:ext cx="2129727" cy="2839636"/>
          </a:xfrm>
          <a:prstGeom prst="rect">
            <a:avLst/>
          </a:prstGeom>
        </p:spPr>
      </p:pic>
      <p:pic>
        <p:nvPicPr>
          <p:cNvPr id="5" name="Рисунок 4" descr="20221003_094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214290"/>
            <a:ext cx="3786181" cy="2839635"/>
          </a:xfrm>
          <a:prstGeom prst="rect">
            <a:avLst/>
          </a:prstGeom>
        </p:spPr>
      </p:pic>
      <p:pic>
        <p:nvPicPr>
          <p:cNvPr id="6" name="Рисунок 5" descr="20221003_0946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3571876"/>
            <a:ext cx="3786181" cy="28396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57752" y="6211669"/>
            <a:ext cx="37862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разными предметами: «Городецкая роспись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211669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на цветном песке: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«Снежинки»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143248"/>
            <a:ext cx="428624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горячим пластилином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«Цветок для мамочки»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45005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Печать листьями: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«Осеннее дерево»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1003_0946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611" y="3737539"/>
            <a:ext cx="3658150" cy="2794061"/>
          </a:xfrm>
          <a:prstGeom prst="rect">
            <a:avLst/>
          </a:prstGeom>
        </p:spPr>
      </p:pic>
      <p:pic>
        <p:nvPicPr>
          <p:cNvPr id="4" name="Рисунок 3" descr="20221003_0946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285728"/>
            <a:ext cx="3905279" cy="2928958"/>
          </a:xfrm>
          <a:prstGeom prst="rect">
            <a:avLst/>
          </a:prstGeom>
        </p:spPr>
      </p:pic>
      <p:pic>
        <p:nvPicPr>
          <p:cNvPr id="5" name="Рисунок 4" descr="20221003_0946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80796" y="214290"/>
            <a:ext cx="3740093" cy="2839635"/>
          </a:xfrm>
          <a:prstGeom prst="rect">
            <a:avLst/>
          </a:prstGeom>
        </p:spPr>
      </p:pic>
      <p:pic>
        <p:nvPicPr>
          <p:cNvPr id="6" name="Рисунок 5" descr="20221003_09463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5658" y="3571876"/>
            <a:ext cx="3710369" cy="28396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57752" y="6211669"/>
            <a:ext cx="37862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Изготовление картин из фруктов: «Сладкие картины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211669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на тарелочках: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«Весёлая осень»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143248"/>
            <a:ext cx="428624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мыльными пузырями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«Волшебные цветы»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450056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свечой и акварелью: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«Снежинка»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3174" y="785794"/>
            <a:ext cx="390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 startAt="4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ЗАКЛЮЧИТЕЛЬНЫЙ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85860"/>
            <a:ext cx="81439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результате целенаправленной и систематической работы по изобразительной деятельности были получены заметные положительные результаты: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Обучение нетрадиционным техникам рисования позволило обогатить у детей творческий опыт; дало толчок развитию воображения, фантазии, проявлению самостоятельности, инициативы, выражению индивидуальности детей;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Обогащение предметно-развивающей среды позволило повысить творческую инициативу и активность детей.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Работы детей стали более выразительными и богатыми по тематике, улучшилось качество изображения, стал заметен более творческий подход к изобразительной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Работая над этим проектом мы  изучили методическую литературу, новые нетрадиционные техники , которые мы вместе с детьми использовали в своих работах.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Родители вовлечены в процесс нашей работы и принимают  активное участие во всех выставках, конкурсах, оформление предметно-развивающей среды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32501_17-phonoteka_org-p-fon-dlya-prezentatsii-palchikovie-igri-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1785926"/>
            <a:ext cx="857256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ТВОРЧЕСКИХ СПОСОБНОСТЕЙ ДЕТЕЙ ДОШКОЛЬНОГО ВОЗРАСТА  ЧЕРЕЗ НЕТРАДИЦИОННЫЕ ФОРМЫ ИЗОБРАЗИТЕЛЬНОЙ ДЕЯТЕЛЬНОСТИ И ФОРМИРОВАНИЕ ПРЕДСТАВЛЕНИЙ О РАЗЛИЧНЫХ ВИДАХ ИСКУССТВА.</a:t>
            </a:r>
            <a:endParaRPr lang="ru-RU" sz="2000" b="1" cap="all" dirty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«Золушка» г.Волгодонска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643314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Подготовили воспитатели  высшей квалификационной категории разновозрастной группы компенсирующей направленности для детей с ТНР: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Разливаева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И.В  и Дегтярева Г.М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621508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57422" y="57148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928670"/>
            <a:ext cx="8001056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Дошкольное детство - очень важный период в жизни детей. Именно в этом возрасте каждый ребенок представляет собой маленького исследователя, с радостью и удивлением открывающего для себя незнакомый и удивительный окружающий мир.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– очень интересный и в тоже время сложный процесс.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рисования — это способы создания нового, оригинального произведения искусства, в котором гармонирует все: и цвет, и линия, и сюжет. Это огромная возможность для детей думать, пробовать, искать, экспериментировать, а самое главное —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основу опыта, использования нетрадиционных изобразительных техник положена идея обучения без принуждения, основанная на достижении успеха, на переживании радости познания мира, на искреннем интересе дошкольника в выполнении творческого задания с использованием нетрадиционных техник изображения. Такое задание ставит ребенка в позицию творца, активирует и направляет мысли детей, вплотную подводит к черте, за которой может начаться зарождение собственных художественных замыслов.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с применением нетрадиционных материалов и техник способствует развитию у ребёнка: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Мелкой моторики рук и тактильного восприятия;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Пространственной ориентировки на листе бумаги, глазомера и зрительного восприятия;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Внимания и усидчивости;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Мышления;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Изобразительных навыков и умений, наблюдательности, эстетического восприятия, эмоциональной отзывчивости, а также развитию детского изобразительного творчества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785794"/>
            <a:ext cx="3990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ДИАГНОСТИЧЕСКИЙ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166843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Наблюдая за детьми в ОД, в режимных моментах, мы заметили, что у детей нет особой заинтересованности в своем творчестве. Да, они рисуют, лепят, но без особого энтузиазма, не все видят итоговый результат своей работы.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Именно это заставило задуматься о том, как важно не упустить момент и не оттолкнуть ребенка от творческой деятельности, а наоборот приблизить к ней, заинтересовать, научить видеть и реализовывать свои возможности. Поэтому было решено внести в нашу работу не только традиционные  способы рисования (кистью, карандашом), но и нетрадиционные техники рисования.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071942"/>
            <a:ext cx="18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030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572008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художественного творчества, воображения, фантазии дошкольников. Формирование индивидуальных, интеллектуальных творческих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способностей через использование нетрадиционных техники материалов	в изобразительной деятельности.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642918"/>
            <a:ext cx="8358246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23729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655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Прививать и поддерживать интерес к нетрадиционным техникам : создавать предметно-развивающую среду по художественному творчеству;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Продолжать знакомить дошкольников с нетрадиционными техниками ; находить нестандартные способы изображения предметов и явлений;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изобразительные умения, навыки, систематизировать полученные знания;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Продолжать развивать чувство цвета, формы, композиции, пространственное воображение, художественный и эстетический вкус;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Сплотить детский коллектив путем совместного творчества;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желание экспериментировать, проявляя яркие познавательные чувства: удивление, сомнение, радость от узнавания нового;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разных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видах художественного творчества;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трудолюбие и желание добиваться успеха собственным трудом;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3365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внимание, аккуратность, целеустремлённость, творческую самореализацию.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71435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071546"/>
            <a:ext cx="250033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ДЕТЕЙ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повысится уровень эмоционального благополучия воспитанников;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будут проявлять большую самостоятельность, инициативу, фантазию;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научатся планировать свою работу и самостоятельно выбирать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способы ее воплощения;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научатся сочетать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нетрадиционные изобразительные технологии для создания законченного образа;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смогут давать оценку результатам своей деятельности; 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1071546"/>
            <a:ext cx="242889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ПЕДАГОГОВ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создать систему работы с детьми по изобразительной деятельности с использованием разнообразного художественного материала;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повысить уровень профессионального мастерства педагогов.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1071546"/>
            <a:ext cx="22860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примут участие в процессе художественно-эстетического развития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научатся организовать художественную деятельность в семейном кругу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4612" y="785794"/>
            <a:ext cx="3161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 startAt="2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ОБУЧАЮЩИЙ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071546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нашей работы было изучена методическая литература, интернет ресурсы.</a:t>
            </a:r>
          </a:p>
        </p:txBody>
      </p:sp>
      <p:pic>
        <p:nvPicPr>
          <p:cNvPr id="5" name="Picture 2" descr="https://pp.userapi.com/c845017/v845017304/1ef603/XxSbk4k7wf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1500174"/>
            <a:ext cx="1841237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https://s2-goods.ozstatic.by/480/832/162/10/10162832_0_Netradicionnie_tehniki_risovaniya_v_detskom_sadu_Anzhelika_Nikiti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786190"/>
            <a:ext cx="1822997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6557dd2f979a404613cbd4f60fcfbfe4-800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1500174"/>
            <a:ext cx="4786346" cy="2408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2022-12-11_10-08-12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29124" y="3857628"/>
            <a:ext cx="1714512" cy="2378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2022-12-11_10-07-50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85786" y="3714752"/>
            <a:ext cx="1571636" cy="242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https://pp.userapi.com/c845017/v845017304/1ef603/XxSbk4k7wfY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6357950" y="3857628"/>
            <a:ext cx="1643074" cy="2345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4612" y="642918"/>
            <a:ext cx="343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 startAt="3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ПРАКТИЧЕСКИЙ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928670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Немаловажную роль в развитии творчества у детей, играет развивающая среда. В нашей группе обогащён и расширен  центр изобразительного творчества.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Предметно-пространственная среда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Побуждающая ребенка к творчеству: природа, музыка, книги, картины, обстановка и среда в группе, на участке.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Организующая творческую деятельность детей: расстановка мебели, рассаживание детей на занятии, рабочее место (т.е дети могли самостоятельно  брать материалы и выбирать место для своей работы, как индивидуально, так и группами и подгруппами)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Обеспечивающая творческую деятельность детей: материалы для занятий (кисточки, краски, тампоны, штампы, свечи, восковые мелки, ватные палочки, природный материал и т.д.).</a:t>
            </a:r>
          </a:p>
        </p:txBody>
      </p:sp>
      <p:pic>
        <p:nvPicPr>
          <p:cNvPr id="5" name="Рисунок 4" descr="20221212_1027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4232678"/>
            <a:ext cx="3071834" cy="2303876"/>
          </a:xfrm>
          <a:prstGeom prst="rect">
            <a:avLst/>
          </a:prstGeom>
        </p:spPr>
      </p:pic>
      <p:pic>
        <p:nvPicPr>
          <p:cNvPr id="6" name="Рисунок 5" descr="20221212_1027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42976" y="4250538"/>
            <a:ext cx="3143272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4612" y="642918"/>
            <a:ext cx="343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 startAt="3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ПРАКТИЧЕСКИЙ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857232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Формы работы с детьми.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Дидактические игры на  развитие воображения и фантазии ,такие как «Обведи свою ладонь и оживи», «Найди недостаток в портрете», « Составь натюрморт», «Составь натюрморт», «Составь пейзаж»,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Друдлы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Рассматривание картин, изображений, иллюстраций.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Чтение загадок описательного и сравнительного  характера.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Чтение художественной литературы (В. Катаева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С.Есенина «Береза»- стихотворение и 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о красоте природы, знакомство с натюрмортом,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пейзажом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портретом.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  с использованием нетрадиционной и не стандартной изо технологии.</a:t>
            </a:r>
          </a:p>
        </p:txBody>
      </p:sp>
      <p:pic>
        <p:nvPicPr>
          <p:cNvPr id="5" name="Рисунок 4" descr="20221114_095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3929066"/>
            <a:ext cx="3071802" cy="2303852"/>
          </a:xfrm>
          <a:prstGeom prst="rect">
            <a:avLst/>
          </a:prstGeom>
        </p:spPr>
      </p:pic>
      <p:pic>
        <p:nvPicPr>
          <p:cNvPr id="6" name="Рисунок 5" descr="20221114_0958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3929066"/>
            <a:ext cx="3071802" cy="23038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000108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Формы работы с родителями.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Консультации : «Как научить ребенка рисовать», «Зачем детям рисовать»,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рисует ваш ребенок»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Беседы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Наглядная информация: буклеты, памятки.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Изготовление книжек малышек.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Привлечение родителей к пополнению среды (нетрадиционные материалы).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Участие в конкурсах, выставках: «Золотые руки мамы», «Осенние чудеса своими руками», «Зимние чудеса»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642918"/>
            <a:ext cx="343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 algn="ctr">
              <a:buFont typeface="+mj-lt"/>
              <a:buAutoNum type="romanUcPeriod" startAt="3"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ПРАКТИЧЕСКИЙ</a:t>
            </a:r>
          </a:p>
        </p:txBody>
      </p:sp>
      <p:pic>
        <p:nvPicPr>
          <p:cNvPr id="5" name="Рисунок 4" descr="20221013_0938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3500438"/>
            <a:ext cx="3333741" cy="2500305"/>
          </a:xfrm>
          <a:prstGeom prst="rect">
            <a:avLst/>
          </a:prstGeom>
        </p:spPr>
      </p:pic>
      <p:pic>
        <p:nvPicPr>
          <p:cNvPr id="6" name="Рисунок 5" descr="20221013_0938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3551370"/>
            <a:ext cx="3333741" cy="23984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1343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Microsoft</cp:lastModifiedBy>
  <cp:revision>6</cp:revision>
  <dcterms:created xsi:type="dcterms:W3CDTF">2022-12-08T05:29:11Z</dcterms:created>
  <dcterms:modified xsi:type="dcterms:W3CDTF">2023-02-19T07:27:56Z</dcterms:modified>
</cp:coreProperties>
</file>