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916832"/>
          <a:ext cx="7920878" cy="2988528"/>
        </p:xfrm>
        <a:graphic>
          <a:graphicData uri="http://schemas.openxmlformats.org/drawingml/2006/table">
            <a:tbl>
              <a:tblPr/>
              <a:tblGrid>
                <a:gridCol w="2394729"/>
                <a:gridCol w="1104100"/>
                <a:gridCol w="1104100"/>
                <a:gridCol w="1105983"/>
                <a:gridCol w="1105983"/>
                <a:gridCol w="1105983"/>
              </a:tblGrid>
              <a:tr h="747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делимое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делитель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частное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8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остаток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 6 тетрадей в клетку ценой по 10 руб. уплатили столько же, сколько за тетради в линейку ценой по 12 р. Сколько купили тетрадей в линейку?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Экран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За 6 тетрадей в клетку ценой по 10 руб. уплатили столько же, сколько за тетради в линейку ценой по 12 р. Сколько купили тетрадей в линейку?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Ангелина Андриевская</dc:creator>
  <cp:lastModifiedBy>Ангелина</cp:lastModifiedBy>
  <cp:revision>1</cp:revision>
  <dcterms:created xsi:type="dcterms:W3CDTF">2018-05-17T17:19:54Z</dcterms:created>
  <dcterms:modified xsi:type="dcterms:W3CDTF">2018-05-17T17:21:17Z</dcterms:modified>
</cp:coreProperties>
</file>