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0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165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71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627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91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89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7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1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13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8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05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11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1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1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74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331CD-422B-4AAF-8645-7C382602ED11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38DC8E7-D22E-4806-8209-60AC8BA1E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26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995056"/>
            <a:ext cx="8915399" cy="239683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Занятие 1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55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Любит путать он следы,</a:t>
            </a:r>
            <a:br>
              <a:rPr lang="ru-RU" sz="4000" dirty="0"/>
            </a:br>
            <a:r>
              <a:rPr lang="ru-RU" sz="4000" dirty="0"/>
              <a:t>Чем спасется от беды,</a:t>
            </a:r>
            <a:br>
              <a:rPr lang="ru-RU" sz="4000" dirty="0"/>
            </a:br>
            <a:r>
              <a:rPr lang="ru-RU" sz="4000" dirty="0"/>
              <a:t>И меняет часто шубки,</a:t>
            </a:r>
            <a:br>
              <a:rPr lang="ru-RU" sz="4000" dirty="0"/>
            </a:br>
            <a:r>
              <a:rPr lang="ru-RU" sz="4000" dirty="0"/>
              <a:t>Но трусишка просто жуткий.</a:t>
            </a:r>
            <a:br>
              <a:rPr lang="ru-RU" sz="4000" dirty="0"/>
            </a:br>
            <a:r>
              <a:rPr lang="ru-RU" sz="4000" dirty="0"/>
              <a:t>Он под кустиком сидит,</a:t>
            </a:r>
            <a:br>
              <a:rPr lang="ru-RU" sz="4000" dirty="0"/>
            </a:br>
            <a:r>
              <a:rPr lang="ru-RU" sz="4000" dirty="0"/>
              <a:t>И от страха весь дрожит.</a:t>
            </a:r>
            <a:br>
              <a:rPr lang="ru-RU" sz="4000" dirty="0"/>
            </a:br>
            <a:r>
              <a:rPr lang="ru-RU" sz="4000" dirty="0"/>
              <a:t>А зовут его Косой,</a:t>
            </a:r>
            <a:br>
              <a:rPr lang="ru-RU" sz="4000" dirty="0"/>
            </a:br>
            <a:r>
              <a:rPr lang="ru-RU" sz="4000" dirty="0"/>
              <a:t>Длинноухий и босой.</a:t>
            </a:r>
          </a:p>
        </p:txBody>
      </p:sp>
    </p:spTree>
    <p:extLst>
      <p:ext uri="{BB962C8B-B14F-4D97-AF65-F5344CB8AC3E}">
        <p14:creationId xmlns:p14="http://schemas.microsoft.com/office/powerpoint/2010/main" val="149295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avatars.mds.yandex.net/get-pdb/805160/4b36c507-321f-481d-8115-3e5292b01a81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80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775" y="0"/>
            <a:ext cx="6103171" cy="7010400"/>
          </a:xfrm>
        </p:spPr>
      </p:pic>
    </p:spTree>
    <p:extLst>
      <p:ext uri="{BB962C8B-B14F-4D97-AF65-F5344CB8AC3E}">
        <p14:creationId xmlns:p14="http://schemas.microsoft.com/office/powerpoint/2010/main" val="214549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7" y="463689"/>
            <a:ext cx="10437496" cy="5871092"/>
          </a:xfrm>
        </p:spPr>
      </p:pic>
    </p:spTree>
    <p:extLst>
      <p:ext uri="{BB962C8B-B14F-4D97-AF65-F5344CB8AC3E}">
        <p14:creationId xmlns:p14="http://schemas.microsoft.com/office/powerpoint/2010/main" val="256112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30" y="-128339"/>
            <a:ext cx="6173701" cy="6986339"/>
          </a:xfrm>
        </p:spPr>
      </p:pic>
    </p:spTree>
    <p:extLst>
      <p:ext uri="{BB962C8B-B14F-4D97-AF65-F5344CB8AC3E}">
        <p14:creationId xmlns:p14="http://schemas.microsoft.com/office/powerpoint/2010/main" val="2205569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84" y="0"/>
            <a:ext cx="4796590" cy="6715738"/>
          </a:xfrm>
        </p:spPr>
      </p:pic>
    </p:spTree>
    <p:extLst>
      <p:ext uri="{BB962C8B-B14F-4D97-AF65-F5344CB8AC3E}">
        <p14:creationId xmlns:p14="http://schemas.microsoft.com/office/powerpoint/2010/main" val="370401360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7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Занятие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1</dc:title>
  <dc:creator>Saranchin Aleksandr</dc:creator>
  <cp:lastModifiedBy>Saranchin Aleksandr</cp:lastModifiedBy>
  <cp:revision>2</cp:revision>
  <dcterms:created xsi:type="dcterms:W3CDTF">2018-12-02T06:19:31Z</dcterms:created>
  <dcterms:modified xsi:type="dcterms:W3CDTF">2018-12-02T06:38:28Z</dcterms:modified>
</cp:coreProperties>
</file>