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3" r:id="rId2"/>
    <p:sldId id="258" r:id="rId3"/>
    <p:sldId id="259" r:id="rId4"/>
    <p:sldId id="282" r:id="rId5"/>
    <p:sldId id="261" r:id="rId6"/>
    <p:sldId id="263" r:id="rId7"/>
    <p:sldId id="264" r:id="rId8"/>
    <p:sldId id="265" r:id="rId9"/>
    <p:sldId id="266" r:id="rId10"/>
    <p:sldId id="269" r:id="rId11"/>
    <p:sldId id="271" r:id="rId12"/>
    <p:sldId id="272" r:id="rId13"/>
    <p:sldId id="273" r:id="rId14"/>
    <p:sldId id="274" r:id="rId15"/>
    <p:sldId id="270" r:id="rId16"/>
    <p:sldId id="275" r:id="rId17"/>
    <p:sldId id="281" r:id="rId18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48" y="33327"/>
            <a:ext cx="8991600" cy="838200"/>
          </a:xfrm>
        </p:spPr>
        <p:txBody>
          <a:bodyPr>
            <a:no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детский сад №5 «Теремок» комбинированного вида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3014" y="1700808"/>
            <a:ext cx="4308585" cy="4379317"/>
          </a:xfrm>
        </p:spPr>
        <p:txBody>
          <a:bodyPr>
            <a:normAutofit fontScale="85000" lnSpcReduction="20000"/>
          </a:bodyPr>
          <a:lstStyle/>
          <a:p>
            <a:pPr marL="0" indent="0" algn="r"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42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«Мой родной город Шахунья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0" indent="0" algn="r">
              <a:buNone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оздала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презентацию:</a:t>
            </a:r>
          </a:p>
          <a:p>
            <a:pPr marL="0" indent="0" algn="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МБДОУ</a:t>
            </a:r>
          </a:p>
          <a:p>
            <a:pPr marL="0" indent="0" algn="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д/с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№5 «Теремок»</a:t>
            </a:r>
          </a:p>
          <a:p>
            <a:pPr marL="0" indent="0" algn="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Муравьева </a:t>
            </a:r>
          </a:p>
          <a:p>
            <a:pPr marL="0" indent="0" algn="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Екатерина Александровна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44824"/>
            <a:ext cx="4431495" cy="404870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812742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320675"/>
            <a:ext cx="8686800" cy="1751013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cap="none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 территории Фока  имеется Футбольное поле</a:t>
            </a:r>
            <a:br>
              <a:rPr lang="ru-RU" sz="2000" b="1" cap="none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cap="none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с искусственным покрытием.</a:t>
            </a:r>
            <a:br>
              <a:rPr lang="ru-RU" sz="2000" b="1" cap="none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cap="none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Тренироваться на поле могут сразу несколько </a:t>
            </a:r>
            <a:br>
              <a:rPr lang="ru-RU" sz="2000" b="1" cap="none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cap="none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футбольных команд. </a:t>
            </a:r>
            <a:r>
              <a:rPr lang="ru-RU" sz="2000" b="0" dirty="0" smtClean="0">
                <a:solidFill>
                  <a:schemeClr val="tx1"/>
                </a:solidFill>
              </a:rPr>
              <a:t/>
            </a:r>
            <a:br>
              <a:rPr lang="ru-RU" sz="2000" b="0" dirty="0" smtClean="0">
                <a:solidFill>
                  <a:schemeClr val="tx1"/>
                </a:solidFill>
              </a:rPr>
            </a:br>
            <a:endParaRPr lang="ru-RU" sz="2000" b="0" dirty="0">
              <a:solidFill>
                <a:schemeClr val="tx1"/>
              </a:solidFill>
            </a:endParaRPr>
          </a:p>
        </p:txBody>
      </p:sp>
      <p:pic>
        <p:nvPicPr>
          <p:cNvPr id="8195" name="Содержимое 3" descr="О ФОКе"/>
          <p:cNvPicPr>
            <a:picLocks noGr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4282" y="2071678"/>
            <a:ext cx="4714908" cy="4286280"/>
          </a:xfrm>
        </p:spPr>
      </p:pic>
      <p:pic>
        <p:nvPicPr>
          <p:cNvPr id="8196" name="Рисунок 4" descr="О ФОК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69342" y="2071678"/>
            <a:ext cx="4174658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2071688"/>
          </a:xfrm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18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Универсальный спортивный зал для занятий волейболом, баскетболом, мини-футболом, большим теннисом и другими игровыми видами спорта.</a:t>
            </a:r>
            <a:br>
              <a:rPr lang="ru-RU" sz="18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8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Одновременно здесь могут заниматься</a:t>
            </a:r>
            <a:br>
              <a:rPr lang="ru-RU" sz="18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8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несколько команд. </a:t>
            </a:r>
            <a:br>
              <a:rPr lang="ru-RU" sz="18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8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Трибуны на 120 посадочных мест удобны для</a:t>
            </a:r>
            <a:br>
              <a:rPr lang="ru-RU" sz="18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8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спортсменов и зрителей.</a:t>
            </a:r>
            <a:endParaRPr lang="ru-RU" sz="1800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9" name="Содержимое 3" descr="О ФОКе"/>
          <p:cNvPicPr>
            <a:picLocks noGr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0034" y="2071678"/>
            <a:ext cx="8286808" cy="47863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822441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 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0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Ледовая арена - ещё одна гордость </a:t>
            </a:r>
            <a:r>
              <a:rPr lang="ru-RU" sz="2000" b="1" cap="none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ФОКа</a:t>
            </a:r>
            <a:r>
              <a:rPr lang="ru-RU" sz="20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sz="20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2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 крытом катке занимаются хоккеисты, обучаются катанию на коньках взрослые и дети, проходят различные соревнования по хоккею с шайбой. </a:t>
            </a:r>
            <a:endParaRPr lang="ru-RU" sz="2200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3" name="Содержимое 3" descr="О ФОКе"/>
          <p:cNvPicPr>
            <a:picLocks noGr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2071688"/>
            <a:ext cx="9144000" cy="457202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2357438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Бассейн – детский и взрослый.</a:t>
            </a:r>
            <a:br>
              <a:rPr lang="ru-RU" sz="20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 шести дорожках одновременно могут совершенствовать свое мастерство и обучаться разными стилям плавания 25-30 человек. В детском двухуровневом бассейне одновременно занимается 20-25 малышей. Имеются большая и маленькие горки. Элементы аквапарка привлекают большое количество жителей и гостей нашего города. </a:t>
            </a:r>
            <a:endParaRPr lang="ru-RU" sz="2000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7" name="Содержимое 4" descr="О ФОКе"/>
          <p:cNvPicPr>
            <a:picLocks noGrp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2571750"/>
            <a:ext cx="5000628" cy="39290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268" name="Содержимое 5" descr="О ФОКе"/>
          <p:cNvPicPr>
            <a:picLocks noGrp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86315" y="2500313"/>
            <a:ext cx="4357686" cy="41433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14290"/>
            <a:ext cx="8858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Comic Sans MS" pitchFamily="66" charset="0"/>
              </a:rPr>
              <a:t>Улицы нашего города</a:t>
            </a:r>
            <a:endParaRPr lang="ru-RU" sz="36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3" name="Рисунок 2" descr="z_fbffbf7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785794"/>
            <a:ext cx="4667282" cy="35004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index.ph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48221" y="928670"/>
            <a:ext cx="4095779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pr2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38425" y="3714752"/>
            <a:ext cx="4190997" cy="3143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J:\шахунья\SAM_08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4572000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6" name="Picture 4" descr="J:\шахунья\SAM_08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67251" y="0"/>
            <a:ext cx="4476750" cy="33575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7" name="Picture 5" descr="J:\шахунья\SAM_081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60" y="3057524"/>
            <a:ext cx="5067301" cy="38004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cap="none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Шахунцы</a:t>
            </a:r>
            <a:r>
              <a:rPr lang="ru-RU" sz="27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заботятся о том,  чтобы город был зеленым и чистым.        </a:t>
            </a:r>
            <a:r>
              <a:rPr lang="en-US" sz="27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Есть парк культуры и отдыха</a:t>
            </a:r>
            <a:r>
              <a:rPr lang="ru-RU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Содержимое 3" descr="http://shahadm.ru/sites/default/files/park_pobed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4578" y="2205549"/>
            <a:ext cx="6299256" cy="43149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blmap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7290" y="-68841"/>
            <a:ext cx="6366152" cy="6926841"/>
          </a:xfrm>
          <a:prstGeom prst="rect">
            <a:avLst/>
          </a:prstGeom>
        </p:spPr>
      </p:pic>
      <p:cxnSp>
        <p:nvCxnSpPr>
          <p:cNvPr id="4" name="Прямая со стрелкой 3"/>
          <p:cNvCxnSpPr/>
          <p:nvPr/>
        </p:nvCxnSpPr>
        <p:spPr>
          <a:xfrm rot="10800000">
            <a:off x="6643702" y="785794"/>
            <a:ext cx="785818" cy="50006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Овал 7"/>
          <p:cNvSpPr/>
          <p:nvPr/>
        </p:nvSpPr>
        <p:spPr>
          <a:xfrm>
            <a:off x="6429388" y="642918"/>
            <a:ext cx="142876" cy="14287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hahunja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642918"/>
            <a:ext cx="4533455" cy="5429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5000628" y="2071678"/>
            <a:ext cx="41433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Герб города Шахуньи.</a:t>
            </a:r>
            <a:endParaRPr lang="ru-RU" sz="4800" b="1" dirty="0">
              <a:solidFill>
                <a:srgbClr val="002060"/>
              </a:solidFill>
              <a:latin typeface="Comic Sans MS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3" descr="http://www.libshax.ru/kray/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28"/>
            <a:ext cx="7858180" cy="60970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500042"/>
            <a:ext cx="8715436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200" dirty="0" smtClean="0">
                <a:solidFill>
                  <a:srgbClr val="00B050"/>
                </a:solidFill>
                <a:latin typeface="Comic Sans MS" pitchFamily="66" charset="0"/>
              </a:rPr>
              <a:t>Что обозначает название нашего города?</a:t>
            </a:r>
            <a:endParaRPr lang="ru-RU" sz="9200" dirty="0">
              <a:solidFill>
                <a:srgbClr val="00B05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8686800" cy="838200"/>
          </a:xfrm>
        </p:spPr>
        <p:txBody>
          <a:bodyPr>
            <a:normAutofit/>
          </a:bodyPr>
          <a:lstStyle/>
          <a:p>
            <a:r>
              <a:rPr lang="ru-RU" sz="44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   Возникновение города</a:t>
            </a:r>
            <a:endParaRPr lang="ru-RU" sz="4400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714487"/>
            <a:ext cx="7715304" cy="49331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одержимое 3" descr="Фото на песню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357554" y="2571744"/>
            <a:ext cx="5567374" cy="4286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Рисунок 4" descr="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715008" cy="35078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850112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Comic Sans MS" pitchFamily="66" charset="0"/>
              </a:rPr>
              <a:t>Достопримечательности нашего города.</a:t>
            </a:r>
            <a:endParaRPr lang="ru-RU" sz="54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3" name="Содержимое 3" descr="17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28596" y="1600200"/>
            <a:ext cx="3908425" cy="5257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33233" y="2143116"/>
            <a:ext cx="4710767" cy="37147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2844937"/>
            <a:ext cx="5143504" cy="40130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Содержимое 3" descr="18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0" y="142852"/>
            <a:ext cx="4786314" cy="48577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152</TotalTime>
  <Words>72</Words>
  <Application>Microsoft Office PowerPoint</Application>
  <PresentationFormat>Экран (4:3)</PresentationFormat>
  <Paragraphs>26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Муниципальное бюджетное дошкольное образовательное учреждение  детский сад №5 «Теремок» комбинированного вида </vt:lpstr>
      <vt:lpstr>Презентация PowerPoint</vt:lpstr>
      <vt:lpstr>Презентация PowerPoint</vt:lpstr>
      <vt:lpstr>Презентация PowerPoint</vt:lpstr>
      <vt:lpstr>Презентация PowerPoint</vt:lpstr>
      <vt:lpstr>   Возникновение города</vt:lpstr>
      <vt:lpstr>Презентация PowerPoint</vt:lpstr>
      <vt:lpstr>Презентация PowerPoint</vt:lpstr>
      <vt:lpstr>Презентация PowerPoint</vt:lpstr>
      <vt:lpstr>Презентация PowerPoint</vt:lpstr>
      <vt:lpstr>На территории Фока  имеется Футбольное поле  с искусственным покрытием. Тренироваться на поле могут сразу несколько  футбольных команд.  </vt:lpstr>
      <vt:lpstr>Универсальный спортивный зал для занятий волейболом, баскетболом, мини-футболом, большим теннисом и другими игровыми видами спорта.  Одновременно здесь могут заниматься  несколько команд.  Трибуны на 120 посадочных мест удобны для  спортсменов и зрителей.</vt:lpstr>
      <vt:lpstr>        Ледовая арена - ещё одна гордость ФОКа.  На крытом катке занимаются хоккеисты, обучаются катанию на коньках взрослые и дети, проходят различные соревнования по хоккею с шайбой. </vt:lpstr>
      <vt:lpstr>Бассейн – детский и взрослый. На шести дорожках одновременно могут совершенствовать свое мастерство и обучаться разными стилям плавания 25-30 человек. В детском двухуровневом бассейне одновременно занимается 20-25 малышей. Имеются большая и маленькие горки. Элементы аквапарка привлекают большое количество жителей и гостей нашего города. </vt:lpstr>
      <vt:lpstr>Презентация PowerPoint</vt:lpstr>
      <vt:lpstr>Презентация PowerPoint</vt:lpstr>
      <vt:lpstr>Шахунцы заботятся о том,  чтобы город был зеленым и чистым.         Есть парк культуры и отдыха.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Рыжакова ЛА</cp:lastModifiedBy>
  <cp:revision>22</cp:revision>
  <dcterms:modified xsi:type="dcterms:W3CDTF">2023-02-19T13:16:02Z</dcterms:modified>
</cp:coreProperties>
</file>