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71" r:id="rId10"/>
    <p:sldId id="272" r:id="rId11"/>
    <p:sldId id="273" r:id="rId12"/>
    <p:sldId id="275" r:id="rId13"/>
    <p:sldId id="276" r:id="rId14"/>
    <p:sldId id="277" r:id="rId15"/>
    <p:sldId id="278" r:id="rId16"/>
    <p:sldId id="263" r:id="rId17"/>
    <p:sldId id="264" r:id="rId18"/>
    <p:sldId id="265" r:id="rId19"/>
    <p:sldId id="267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86" autoAdjust="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0A866-64B2-4A7D-BA7D-9A448BF3EE1C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11F26-6F26-4287-A145-F7B72D887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НАШИ ДОКУМЕНТЫ\КАТЯ\детский сад\старшая группа\прикладное искусство\Новая папка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8077200" cy="63246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p:sp>
        <p:nvSpPr>
          <p:cNvPr id="8" name="TextBox 7"/>
          <p:cNvSpPr txBox="1"/>
          <p:nvPr/>
        </p:nvSpPr>
        <p:spPr>
          <a:xfrm>
            <a:off x="4953000" y="5715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" name="Picture 2" descr="D:\НАШИ ДОКУМЕНТЫ\КАТЯ\детский сад\старшая группа\прикладное искусство\Новая папка\img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8382000" cy="6477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419600" y="5029200"/>
            <a:ext cx="37519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Автор  воспитатель  </a:t>
            </a:r>
            <a:r>
              <a:rPr lang="ru-RU" dirty="0" err="1"/>
              <a:t>д</a:t>
            </a:r>
            <a:r>
              <a:rPr lang="ru-RU" dirty="0"/>
              <a:t>/с «Орленок»</a:t>
            </a:r>
          </a:p>
          <a:p>
            <a:r>
              <a:rPr lang="ru-RU" dirty="0"/>
              <a:t>г.Порхова </a:t>
            </a:r>
          </a:p>
          <a:p>
            <a:r>
              <a:rPr lang="ru-RU" dirty="0"/>
              <a:t> </a:t>
            </a:r>
            <a:r>
              <a:rPr lang="ru-RU" dirty="0" err="1"/>
              <a:t>Прыжкова</a:t>
            </a:r>
            <a:r>
              <a:rPr lang="ru-RU" dirty="0"/>
              <a:t> Екатерина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52400"/>
            <a:ext cx="8915400" cy="6553200"/>
          </a:xfrm>
        </p:spPr>
      </p:pic>
      <p:sp>
        <p:nvSpPr>
          <p:cNvPr id="6" name="Прямоугольник 5"/>
          <p:cNvSpPr/>
          <p:nvPr/>
        </p:nvSpPr>
        <p:spPr>
          <a:xfrm>
            <a:off x="533400" y="3048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4. Знакомство с основными видами росписей: гжель, хохлома, дымка, </a:t>
            </a:r>
            <a:r>
              <a:rPr lang="ru-RU" dirty="0" err="1"/>
              <a:t>филимоновская</a:t>
            </a:r>
            <a:r>
              <a:rPr lang="ru-RU" dirty="0"/>
              <a:t> игрушка (рисование). Элементы рисунка.</a:t>
            </a:r>
          </a:p>
        </p:txBody>
      </p:sp>
      <p:pic>
        <p:nvPicPr>
          <p:cNvPr id="8" name="Рисунок 7" descr="im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066800"/>
            <a:ext cx="2286000" cy="1524000"/>
          </a:xfrm>
          <a:prstGeom prst="rect">
            <a:avLst/>
          </a:prstGeom>
        </p:spPr>
      </p:pic>
      <p:pic>
        <p:nvPicPr>
          <p:cNvPr id="9" name="Рисунок 8" descr="img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1066800"/>
            <a:ext cx="2590800" cy="1524000"/>
          </a:xfrm>
          <a:prstGeom prst="rect">
            <a:avLst/>
          </a:prstGeom>
        </p:spPr>
      </p:pic>
      <p:pic>
        <p:nvPicPr>
          <p:cNvPr id="10" name="Рисунок 9" descr="img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1066800"/>
            <a:ext cx="2819400" cy="1524000"/>
          </a:xfrm>
          <a:prstGeom prst="rect">
            <a:avLst/>
          </a:prstGeom>
        </p:spPr>
      </p:pic>
      <p:pic>
        <p:nvPicPr>
          <p:cNvPr id="11" name="Рисунок 10" descr="img6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895600"/>
            <a:ext cx="2286000" cy="1733550"/>
          </a:xfrm>
          <a:prstGeom prst="rect">
            <a:avLst/>
          </a:prstGeom>
        </p:spPr>
      </p:pic>
      <p:pic>
        <p:nvPicPr>
          <p:cNvPr id="12" name="Рисунок 11" descr="img6 (1)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2971800"/>
            <a:ext cx="2590800" cy="1733550"/>
          </a:xfrm>
          <a:prstGeom prst="rect">
            <a:avLst/>
          </a:prstGeom>
        </p:spPr>
      </p:pic>
      <p:pic>
        <p:nvPicPr>
          <p:cNvPr id="13" name="Рисунок 12" descr="img5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2971800"/>
            <a:ext cx="2667000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НАШИ ДОКУМЕНТЫ\КАТЯ\детский сад\старшая группа\прикладное искусство  раб\Новая папка\шабл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1" y="6858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5. НОД. Рисование «Расписной горшочек. Хохлома». </a:t>
            </a:r>
          </a:p>
        </p:txBody>
      </p:sp>
      <p:pic>
        <p:nvPicPr>
          <p:cNvPr id="6" name="Рисунок 5" descr="btNko9dFjSk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1066800"/>
            <a:ext cx="48768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52400"/>
            <a:ext cx="8839200" cy="6553200"/>
          </a:xfrm>
        </p:spPr>
      </p:pic>
      <p:pic>
        <p:nvPicPr>
          <p:cNvPr id="5" name="Рисунок 4" descr="раскраски 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85800"/>
            <a:ext cx="2971800" cy="1905000"/>
          </a:xfrm>
          <a:prstGeom prst="rect">
            <a:avLst/>
          </a:prstGeom>
        </p:spPr>
      </p:pic>
      <p:pic>
        <p:nvPicPr>
          <p:cNvPr id="6" name="Рисунок 5" descr="раскраски 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838200"/>
            <a:ext cx="2892552" cy="1828800"/>
          </a:xfrm>
          <a:prstGeom prst="rect">
            <a:avLst/>
          </a:prstGeom>
        </p:spPr>
      </p:pic>
      <p:pic>
        <p:nvPicPr>
          <p:cNvPr id="7" name="Рисунок 6" descr="раскраски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2895600"/>
            <a:ext cx="2971800" cy="1752600"/>
          </a:xfrm>
          <a:prstGeom prst="rect">
            <a:avLst/>
          </a:prstGeom>
        </p:spPr>
      </p:pic>
      <p:pic>
        <p:nvPicPr>
          <p:cNvPr id="8" name="Рисунок 7" descr="раскраски 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895600"/>
            <a:ext cx="2797732" cy="1828800"/>
          </a:xfrm>
          <a:prstGeom prst="rect">
            <a:avLst/>
          </a:prstGeom>
        </p:spPr>
      </p:pic>
      <p:pic>
        <p:nvPicPr>
          <p:cNvPr id="9" name="Рисунок 8" descr="narod28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1295400"/>
            <a:ext cx="2209800" cy="32766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286000" y="304801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6. Раскраски по теме (Раскрась по образцу, акварель.)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152400"/>
            <a:ext cx="8991600" cy="6553200"/>
          </a:xfrm>
        </p:spPr>
      </p:pic>
      <p:sp>
        <p:nvSpPr>
          <p:cNvPr id="5" name="Прямоугольник 4"/>
          <p:cNvSpPr/>
          <p:nvPr/>
        </p:nvSpPr>
        <p:spPr>
          <a:xfrm>
            <a:off x="304800" y="304800"/>
            <a:ext cx="8534400" cy="914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7. Изготовление дидактических игр « Назови лишний предмет», «Составь узор», лото, игра «Найди пару» .</a:t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 descr="1N0TPbO62w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2786" y="914400"/>
            <a:ext cx="2209800" cy="2766229"/>
          </a:xfrm>
          <a:prstGeom prst="rect">
            <a:avLst/>
          </a:prstGeom>
        </p:spPr>
      </p:pic>
      <p:pic>
        <p:nvPicPr>
          <p:cNvPr id="7" name="Рисунок 6" descr="tjESU98__2g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1" y="3858942"/>
            <a:ext cx="4316278" cy="2694258"/>
          </a:xfrm>
          <a:prstGeom prst="rect">
            <a:avLst/>
          </a:prstGeom>
        </p:spPr>
      </p:pic>
      <p:pic>
        <p:nvPicPr>
          <p:cNvPr id="8" name="Рисунок 7" descr="almgDy2D5aU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3860452"/>
            <a:ext cx="3813550" cy="2692748"/>
          </a:xfrm>
          <a:prstGeom prst="rect">
            <a:avLst/>
          </a:prstGeom>
        </p:spPr>
      </p:pic>
      <p:pic>
        <p:nvPicPr>
          <p:cNvPr id="9" name="Рисунок 8" descr="lnGQB9NqaWE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914400"/>
            <a:ext cx="3810000" cy="260100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D:\НАШИ ДОКУМЕНТЫ\КАТЯ\детский сад\старшая группа\прикладное искусство  раб\Новая папка\шабл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629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5801" y="304801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8.Пластилинография «Сказочная гжель. Тарелочки»</a:t>
            </a:r>
          </a:p>
          <a:p>
            <a:endParaRPr lang="ru-RU" dirty="0"/>
          </a:p>
        </p:txBody>
      </p:sp>
      <p:pic>
        <p:nvPicPr>
          <p:cNvPr id="5" name="Рисунок 4" descr="_meY5M8GsMk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32769">
            <a:off x="442944" y="1228928"/>
            <a:ext cx="3986131" cy="2676406"/>
          </a:xfrm>
          <a:prstGeom prst="rect">
            <a:avLst/>
          </a:prstGeom>
        </p:spPr>
      </p:pic>
      <p:pic>
        <p:nvPicPr>
          <p:cNvPr id="6" name="Рисунок 5" descr="Lc5K9hr-Ups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4301">
            <a:off x="4547783" y="1130969"/>
            <a:ext cx="4101747" cy="264128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76200"/>
            <a:ext cx="8991600" cy="6629400"/>
          </a:xfrm>
        </p:spPr>
      </p:pic>
      <p:sp>
        <p:nvSpPr>
          <p:cNvPr id="5" name="TextBox 4"/>
          <p:cNvSpPr txBox="1"/>
          <p:nvPr/>
        </p:nvSpPr>
        <p:spPr>
          <a:xfrm>
            <a:off x="1219201" y="152400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9. Экскурсия с детьми в краеведческий музей. Мастер класс  сотрудниками музея по изготовлению народной игрушки</a:t>
            </a:r>
          </a:p>
          <a:p>
            <a:endParaRPr lang="ru-RU" dirty="0"/>
          </a:p>
        </p:txBody>
      </p:sp>
      <p:pic>
        <p:nvPicPr>
          <p:cNvPr id="6" name="Рисунок 5" descr="esGZnkO36sU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1800" y="762000"/>
            <a:ext cx="3192864" cy="1899524"/>
          </a:xfrm>
          <a:prstGeom prst="rect">
            <a:avLst/>
          </a:prstGeom>
        </p:spPr>
      </p:pic>
      <p:pic>
        <p:nvPicPr>
          <p:cNvPr id="7" name="Рисунок 6" descr="5o3RAM7XvH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914400"/>
            <a:ext cx="2081213" cy="3352800"/>
          </a:xfrm>
          <a:prstGeom prst="rect">
            <a:avLst/>
          </a:prstGeom>
        </p:spPr>
      </p:pic>
      <p:pic>
        <p:nvPicPr>
          <p:cNvPr id="8" name="Рисунок 7" descr="5pT_nTOm_zY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4419600"/>
            <a:ext cx="3276600" cy="1981200"/>
          </a:xfrm>
          <a:prstGeom prst="rect">
            <a:avLst/>
          </a:prstGeom>
        </p:spPr>
      </p:pic>
      <p:pic>
        <p:nvPicPr>
          <p:cNvPr id="9" name="Рисунок 8" descr="9nhv828MjCs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4419600"/>
            <a:ext cx="3276600" cy="1981200"/>
          </a:xfrm>
          <a:prstGeom prst="rect">
            <a:avLst/>
          </a:prstGeom>
        </p:spPr>
      </p:pic>
      <p:pic>
        <p:nvPicPr>
          <p:cNvPr id="10" name="Рисунок 9" descr="evKnbfN-ojM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838200"/>
            <a:ext cx="2081213" cy="3429000"/>
          </a:xfrm>
          <a:prstGeom prst="rect">
            <a:avLst/>
          </a:prstGeom>
        </p:spPr>
      </p:pic>
      <p:pic>
        <p:nvPicPr>
          <p:cNvPr id="11" name="Рисунок 10" descr="2QJ3uJnKVSA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200" y="2819400"/>
            <a:ext cx="3048000" cy="18859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D:\НАШИ ДОКУМЕНТЫ\КАТЯ\детский сад\старшая группа\прикладное искусство\Новая папка\шабло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57200" y="3810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10.Проведение открытого мероприятия в детском саду «Прикладное искусство в детском саду.</a:t>
            </a:r>
          </a:p>
          <a:p>
            <a:r>
              <a:rPr lang="ru-RU" sz="1600" dirty="0"/>
              <a:t> В гостях у домового».</a:t>
            </a:r>
          </a:p>
          <a:p>
            <a:r>
              <a:rPr lang="ru-RU" sz="1600" dirty="0"/>
              <a:t>11.Чаепитие в  русских традициях. ( по итогам занятия «В гостях у домового»).</a:t>
            </a:r>
            <a:endParaRPr lang="ru-RU" sz="1400" dirty="0"/>
          </a:p>
        </p:txBody>
      </p:sp>
      <p:pic>
        <p:nvPicPr>
          <p:cNvPr id="7" name="Рисунок 6" descr="i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600" y="1371600"/>
            <a:ext cx="5159736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yrNQyH-2F1M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24578" name="Picture 2" descr="D:\НАШИ ДОКУМЕНТЫ\КАТЯ\детский сад\старшая группа\прикладное искусство\Новая папка\шаблон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9067800" cy="6781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600" y="304800"/>
            <a:ext cx="8305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 работе с родителями</a:t>
            </a:r>
            <a:r>
              <a:rPr lang="ru-RU" dirty="0"/>
              <a:t>:</a:t>
            </a:r>
          </a:p>
          <a:p>
            <a:r>
              <a:rPr lang="ru-RU" dirty="0"/>
              <a:t>Консультации  «Виды народного декоративно-прикладного искусства»,</a:t>
            </a:r>
          </a:p>
          <a:p>
            <a:r>
              <a:rPr lang="ru-RU" dirty="0"/>
              <a:t>«Декоративно-прикладное искусство в саду и дома».</a:t>
            </a:r>
          </a:p>
          <a:p>
            <a:r>
              <a:rPr lang="ru-RU" dirty="0"/>
              <a:t>Выставка работ «Мы- мастера своего дела»</a:t>
            </a:r>
          </a:p>
        </p:txBody>
      </p:sp>
      <p:pic>
        <p:nvPicPr>
          <p:cNvPr id="11" name="Рисунок 10" descr="yrNQyH-2F1M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600200"/>
            <a:ext cx="5105400" cy="31242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НАШИ ДОКУМЕНТЫ\КАТЯ\детский сад\старшая группа\прикладное искусство  раб\Новая папка\шабло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8991600" cy="6705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43200" y="304800"/>
            <a:ext cx="411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   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121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57200" y="457200"/>
            <a:ext cx="7924799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ЗАКЛЮЧЕНИЕ</a:t>
            </a:r>
            <a:b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Проведение данного проекта показало очевидную положительную тенденцию в знаниях и умениях детей.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Дети проявляют  интерес к истории своего народа, его прошлому, быту, к народным промыслам, не только правильно называют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предметы быта старины, но и понимают их назначение; правильно называют виды народного декоративно-прикладного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искусства и знают особенности того или иного промысла; стараются передавать свои знания о промыслах в разных видах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продуктивной деятельности (рисование, лепка, аппликация).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TextBox 8"/>
          <p:cNvSpPr txBox="1"/>
          <p:nvPr/>
        </p:nvSpPr>
        <p:spPr>
          <a:xfrm>
            <a:off x="304800" y="381000"/>
            <a:ext cx="8458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                                                       Вывод:</a:t>
            </a:r>
            <a:endParaRPr lang="ru-RU" sz="2400" dirty="0"/>
          </a:p>
          <a:p>
            <a:r>
              <a:rPr lang="ru-RU" dirty="0"/>
              <a:t>Для того, чтобы развивать в детях любовь и уважение к народной культуре, способность к общению,</a:t>
            </a:r>
          </a:p>
          <a:p>
            <a:r>
              <a:rPr lang="ru-RU" dirty="0"/>
              <a:t> уважение к родному очагу, необходимо  восстанавливать  связь времен, возвращать  утраченные ценности. Чтобы воспитать в детях гордость за свой народ, поддержать интерес к его истории и культуре, помочь хорошо узнать и уважать свое прошлое, свои истоки, историю и культуру своего народа,  педагогическую  идею данного проекта  можно и нужно использовать    во всех возрастных группах детских садов.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D:\НАШИ ДОКУМЕНТЫ\КАТЯ\детский сад\старшая группа\прикладное искусство\Новая папка\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86800" cy="6629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2133600"/>
            <a:ext cx="784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Развивать у детей познавательный интерес к русскому народному декоративно-прикладному творчеству,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Создать условия для активного использования знаний и умений детей в их творческой деятельности.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Способствовать накоплению информации, опыту ручного труда ,связанные с укладом  русского народа,  предметами быта, а также культурой и  традициями нашей страны.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НАШИ ДОКУМЕНТЫ\КАТЯ\детский сад\старшая группа\прикладное искусство\Новая папка\img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534400" cy="6248400"/>
          </a:xfrm>
          <a:prstGeom prst="rect">
            <a:avLst/>
          </a:prstGeom>
          <a:noFill/>
        </p:spPr>
      </p:pic>
      <p:pic>
        <p:nvPicPr>
          <p:cNvPr id="4099" name="Picture 3" descr="D:\НАШИ ДОКУМЕНТЫ\КАТЯ\детский сад\старшая группа\прикладное искусство\Новая папка\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10600" cy="6477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0" y="1828800"/>
            <a:ext cx="7772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1.Познакомить детей с историей возникновения народных промыслов;</a:t>
            </a:r>
            <a:br>
              <a:rPr lang="ru-RU" dirty="0"/>
            </a:br>
            <a:r>
              <a:rPr lang="ru-RU" dirty="0"/>
              <a:t>2.Познакомить детей с декоративно-прикладным искусством- дымковской, хохломской, </a:t>
            </a:r>
            <a:r>
              <a:rPr lang="ru-RU" dirty="0" err="1"/>
              <a:t>филимоновской</a:t>
            </a:r>
            <a:r>
              <a:rPr lang="ru-RU" dirty="0"/>
              <a:t> росписью, с гжелью;</a:t>
            </a:r>
            <a:br>
              <a:rPr lang="ru-RU" dirty="0"/>
            </a:br>
            <a:r>
              <a:rPr lang="ru-RU" dirty="0"/>
              <a:t>3.Познакомить с элементами узора  в различных видах росписи;</a:t>
            </a:r>
            <a:br>
              <a:rPr lang="ru-RU" dirty="0"/>
            </a:br>
            <a:r>
              <a:rPr lang="ru-RU" dirty="0"/>
              <a:t>4.Развивать внимание, мышление, творческое воображение, зрительную память, умение анализировать. Развивать навыки художественного творчества детей;</a:t>
            </a:r>
            <a:br>
              <a:rPr lang="ru-RU" dirty="0"/>
            </a:br>
            <a:r>
              <a:rPr lang="ru-RU" dirty="0"/>
              <a:t>5.Воспитывать любовь к русскому прикладному искусству, уважение к работам народных мастеров.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НАШИ ДОКУМЕНТЫ\КАТЯ\детский сад\старшая группа\прикладное искусство\Новая папка\img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8839200" cy="6476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1676400"/>
            <a:ext cx="8077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Актуальность заключается в необходимости формирования и развития у детей дошкольного возраста значимых идеалов и ориентиров, необходимых для воспитания нравственного развития и духовно богатой личности, просвещение родителей в вопросах духовно-нравственного воспитания. Именно в этот период важно заложить в душу ребёнка любовь к родной речи, природе, уважение к традициям, к старшему поколению. Декоративно – прикладное искусство является одним из факторов гармонического развития личности дошкольников. Посредством общения с народным искусством происходит обогащение души ребенка, прививается любовь к своему краю.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D:\НАШИ ДОКУМЕНТЫ\КАТЯ\детский сад\старшая группа\прикладное искусство\Новая папка\шабл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86800" cy="6477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9600" y="304800"/>
            <a:ext cx="8001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                       Этапы реализации проекта:</a:t>
            </a:r>
            <a:br>
              <a:rPr lang="ru-RU" sz="2800" dirty="0"/>
            </a:br>
            <a:endParaRPr lang="ru-RU" dirty="0"/>
          </a:p>
          <a:p>
            <a:r>
              <a:rPr lang="ru-RU" sz="2400" dirty="0"/>
              <a:t>•Подготовительный</a:t>
            </a:r>
            <a:br>
              <a:rPr lang="ru-RU" sz="2400" dirty="0"/>
            </a:br>
            <a:r>
              <a:rPr lang="ru-RU" sz="2400" dirty="0"/>
              <a:t>•Основной</a:t>
            </a:r>
            <a:br>
              <a:rPr lang="ru-RU" sz="2400" dirty="0"/>
            </a:br>
            <a:r>
              <a:rPr lang="ru-RU" sz="2400" dirty="0"/>
              <a:t>•Заключительный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D:\НАШИ ДОКУМЕНТЫ\КАТЯ\детский сад\старшая группа\прикладное искусство\Новая папка\шабл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1000" y="381000"/>
            <a:ext cx="838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1этап-подготовительный.</a:t>
            </a:r>
            <a:br>
              <a:rPr lang="ru-RU" dirty="0"/>
            </a:br>
            <a:r>
              <a:rPr lang="ru-RU" dirty="0"/>
              <a:t>1.Постановка цели и задач.</a:t>
            </a:r>
            <a:br>
              <a:rPr lang="ru-RU" dirty="0"/>
            </a:br>
            <a:r>
              <a:rPr lang="ru-RU" dirty="0"/>
              <a:t>2.Определение методов исследования.</a:t>
            </a:r>
            <a:br>
              <a:rPr lang="ru-RU" dirty="0"/>
            </a:br>
            <a:r>
              <a:rPr lang="ru-RU" dirty="0"/>
              <a:t>3.Подбор наглядно-иллюстративного материала.</a:t>
            </a:r>
            <a:br>
              <a:rPr lang="ru-RU" dirty="0"/>
            </a:br>
            <a:r>
              <a:rPr lang="ru-RU" dirty="0"/>
              <a:t>4.Подбор художественной литературы по теме (загадки, стихи).</a:t>
            </a:r>
            <a:br>
              <a:rPr lang="ru-RU" dirty="0"/>
            </a:br>
            <a:r>
              <a:rPr lang="ru-RU" dirty="0"/>
              <a:t>5.Подбор материала для продуктивной деятельности.</a:t>
            </a:r>
            <a:br>
              <a:rPr lang="ru-RU" dirty="0"/>
            </a:br>
            <a:r>
              <a:rPr lang="ru-RU" dirty="0"/>
              <a:t>6.Изготовление папок –передвижек, консультаций по теме для родителей .</a:t>
            </a:r>
            <a:br>
              <a:rPr lang="ru-RU" dirty="0"/>
            </a:br>
            <a:r>
              <a:rPr lang="ru-RU" b="1" dirty="0"/>
              <a:t>2этап-основной.</a:t>
            </a:r>
            <a:br>
              <a:rPr lang="ru-RU" dirty="0"/>
            </a:br>
            <a:r>
              <a:rPr lang="ru-RU" dirty="0"/>
              <a:t>Проведение комплекса мероприятий по теме: «Приобщение детей старшего дошкольного возраста к народному декоративно прикладному творчеству»</a:t>
            </a:r>
            <a:br>
              <a:rPr lang="ru-RU" dirty="0"/>
            </a:br>
            <a:r>
              <a:rPr lang="ru-RU" dirty="0"/>
              <a:t>Включает в себя:</a:t>
            </a:r>
            <a:br>
              <a:rPr lang="ru-RU" dirty="0"/>
            </a:br>
            <a:r>
              <a:rPr lang="ru-RU" dirty="0"/>
              <a:t>1.Работа с детьми.</a:t>
            </a:r>
            <a:br>
              <a:rPr lang="ru-RU" dirty="0"/>
            </a:br>
            <a:r>
              <a:rPr lang="ru-RU" dirty="0"/>
              <a:t>2.Работа с родителями</a:t>
            </a:r>
          </a:p>
          <a:p>
            <a:r>
              <a:rPr lang="ru-RU" dirty="0"/>
              <a:t>3.Экскурсия в краеведческий музей.</a:t>
            </a:r>
          </a:p>
          <a:p>
            <a:r>
              <a:rPr lang="ru-RU" b="1" dirty="0"/>
              <a:t>3этап- заключительный</a:t>
            </a:r>
          </a:p>
          <a:p>
            <a:r>
              <a:rPr lang="ru-RU" dirty="0"/>
              <a:t>Выставка выполненных работ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D:\НАШИ ДОКУМЕНТЫ\КАТЯ\детский сад\старшая группа\прикладное искусство\Новая папка\шабл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6096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143000" y="457200"/>
            <a:ext cx="64770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                                 </a:t>
            </a:r>
          </a:p>
          <a:p>
            <a:r>
              <a:rPr lang="ru-RU" dirty="0"/>
              <a:t>                                         </a:t>
            </a:r>
            <a:r>
              <a:rPr lang="ru-RU" b="1" dirty="0"/>
              <a:t>Содержание основного этапа:</a:t>
            </a:r>
          </a:p>
          <a:p>
            <a:endParaRPr lang="ru-RU" dirty="0"/>
          </a:p>
          <a:p>
            <a:r>
              <a:rPr lang="ru-RU" dirty="0"/>
              <a:t>  </a:t>
            </a:r>
            <a:r>
              <a:rPr lang="ru-RU" sz="2000" dirty="0"/>
              <a:t>1. Просмотр презентаций: «Русские умельцы», «Русский быт, предметы старины»,  «Сказочная      гжель», «Народные промыслы», «Русские народные игрушки».</a:t>
            </a:r>
          </a:p>
          <a:p>
            <a:endParaRPr lang="ru-RU" sz="2000" dirty="0"/>
          </a:p>
          <a:p>
            <a:endParaRPr lang="ru-RU" sz="2000" dirty="0"/>
          </a:p>
          <a:p>
            <a:br>
              <a:rPr lang="ru-RU" dirty="0"/>
            </a:br>
            <a:endParaRPr lang="ru-RU" dirty="0"/>
          </a:p>
          <a:p>
            <a:endParaRPr lang="ru-RU" dirty="0"/>
          </a:p>
          <a:p>
            <a:endParaRPr lang="ru-RU" dirty="0"/>
          </a:p>
          <a:p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D:\НАШИ ДОКУМЕНТЫ\КАТЯ\детский сад\старшая группа\прикладное искусство  раб\Новая папка\шабл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noFill/>
        </p:spPr>
      </p:pic>
      <p:pic>
        <p:nvPicPr>
          <p:cNvPr id="5" name="Рисунок 4" descr="hello_html_1dbd8c4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0" y="1828800"/>
            <a:ext cx="3276600" cy="1905000"/>
          </a:xfrm>
          <a:prstGeom prst="rect">
            <a:avLst/>
          </a:prstGeom>
        </p:spPr>
      </p:pic>
      <p:pic>
        <p:nvPicPr>
          <p:cNvPr id="6" name="Рисунок 5" descr="clvxyxoTgOI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914400"/>
            <a:ext cx="2438400" cy="3429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304801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2. НОД. Познание «Русский быт, предметы старины», «Умелые мастера», «Русские народные игрушки», «Русский народный костюм»</a:t>
            </a:r>
          </a:p>
        </p:txBody>
      </p:sp>
      <p:pic>
        <p:nvPicPr>
          <p:cNvPr id="8" name="Рисунок 7" descr="WvyfHepCZHE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600" y="990600"/>
            <a:ext cx="2430111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D:\НАШИ ДОКУМЕНТЫ\КАТЯ\детский сад\старшая группа\прикладное искусство  раб\Новая папка\шабл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47800" y="381000"/>
            <a:ext cx="708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3. Мастер класс « Изготовление нитяной куколки»</a:t>
            </a:r>
          </a:p>
        </p:txBody>
      </p:sp>
      <p:pic>
        <p:nvPicPr>
          <p:cNvPr id="5" name="Рисунок 4" descr="YXKpNDApLoI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990600"/>
            <a:ext cx="5105400" cy="3505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762</Words>
  <Application>Microsoft Office PowerPoint</Application>
  <PresentationFormat>Экран (4:3)</PresentationFormat>
  <Paragraphs>48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Степан Прыжков</cp:lastModifiedBy>
  <cp:revision>43</cp:revision>
  <dcterms:created xsi:type="dcterms:W3CDTF">2022-03-17T12:55:42Z</dcterms:created>
  <dcterms:modified xsi:type="dcterms:W3CDTF">2023-02-19T17:39:52Z</dcterms:modified>
</cp:coreProperties>
</file>