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61" r:id="rId5"/>
    <p:sldId id="264" r:id="rId6"/>
    <p:sldId id="268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DE0B91-8C4D-4B36-973A-B9563F14A9A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1E144F8-0660-40C2-8073-22A47D1A5D3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авила дорожного движения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71296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08912" cy="27363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«Безопасная дорога с детства» 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</a:t>
            </a:r>
            <a:br>
              <a:rPr lang="ru-RU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                       </a:t>
            </a:r>
            <a:br>
              <a:rPr lang="ru-RU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                        </a:t>
            </a:r>
            <a:br>
              <a:rPr lang="ru-RU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215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2697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причиной дорожно-транспортных происшествий становятся дети.</a:t>
            </a:r>
            <a:b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дорожного движения становится все более важной задачей. Так вот задача педагогов и родителей состоит в том, чтобы подготовить его к встрече с различными сложными, и порой опасными ситуациями на дороге, привить ребёнку навыки правильного поведения на улице. Ведь помочь себе в трудной ситуации может лишь тот, кто получит необходимые знания о существующих опасностях, научится их своевременно распознавать и обходить стороной.</a:t>
            </a:r>
            <a:b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3256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7" y="620688"/>
            <a:ext cx="8280920" cy="5832648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Формирование и расширение представлений у детей подготовительной к школе группе, о правилах дорожного движения, привить навыки правильного поведения на улицах города, во дворе и городском транспорте,  через разнообразные виды деятельности.</a:t>
            </a:r>
          </a:p>
          <a:p>
            <a:pPr marL="0" indent="0" algn="just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Формировать  и расширять представления детей подготовительной к школе группе, о городской улице, назначении светофора и его сигналах,  основных правилах дорожного движения. Продолжать знакомить с дорожными знаками (предупреждающими, запрещающими, информационно-указательными) через различные виды деятельности. Научить детей предвидеть опасное событие, уметь, по возможности, его избегать, а при необходимости действовать.</a:t>
            </a:r>
          </a:p>
          <a:p>
            <a:pPr marL="0" indent="0" algn="just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Развивать осторожность, внимательность, самостоятельность, ответственность и осмотрительность на дороге;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Развивать у детей подготовительной к школе группе: наблюдательность, умение сравнивать и устанавливать </a:t>
            </a:r>
            <a:r>
              <a:rPr lang="ru-RU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–следственные связи в процессе исследовательской деятельности; воображение, творческую активность, желание и умение работать коллективно, в </a:t>
            </a:r>
            <a:r>
              <a:rPr lang="ru-RU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микрогруппах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(объединять свои поделки в соответствии с общим замыслом, договариваться, помогать друг другу при необходимости) в процессе творческой деятельности.</a:t>
            </a:r>
          </a:p>
          <a:p>
            <a:pPr marL="0" indent="0" algn="just">
              <a:buNone/>
            </a:pPr>
            <a:r>
              <a:rPr lang="ru-RU" sz="2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Воспитывать у детей подготовительной к школе группе дружеские отношения друг к другу, в ходе совместной деятельности.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Воспитывать у детей подготовительной к школе группе культуру поведения на улице и в общественном транспорте, через различные виды деятельности.     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Воспитывать у детей старшего дошкольного возраста желание в общении со взрослым и сверстниками в процессе разнообразных видов детской деятельности.</a:t>
            </a:r>
          </a:p>
          <a:p>
            <a:pPr marL="0" indent="0" algn="just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123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 в группе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80928"/>
            <a:ext cx="4464495" cy="3331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341987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19365"/>
            <a:ext cx="3419872" cy="2564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5562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56876"/>
            <a:ext cx="3408380" cy="2556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50843"/>
            <a:ext cx="3816424" cy="2862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53" y="1124744"/>
            <a:ext cx="3444383" cy="2583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48680"/>
            <a:ext cx="3809495" cy="2857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338328"/>
            <a:ext cx="4032448" cy="78641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«Знатоки дорожного  движения»</a:t>
            </a:r>
          </a:p>
        </p:txBody>
      </p:sp>
    </p:spTree>
    <p:extLst>
      <p:ext uri="{BB962C8B-B14F-4D97-AF65-F5344CB8AC3E}">
        <p14:creationId xmlns:p14="http://schemas.microsoft.com/office/powerpoint/2010/main" val="215483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17" y="1268760"/>
            <a:ext cx="3413077" cy="2559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157449" y="3347952"/>
            <a:ext cx="4104456" cy="3078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642396"/>
            <a:ext cx="4402832" cy="125272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раскрасок</a:t>
            </a:r>
          </a:p>
        </p:txBody>
      </p:sp>
    </p:spTree>
    <p:extLst>
      <p:ext uri="{BB962C8B-B14F-4D97-AF65-F5344CB8AC3E}">
        <p14:creationId xmlns:p14="http://schemas.microsoft.com/office/powerpoint/2010/main" val="1308330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макета  « Наша улица»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91" y="2564904"/>
            <a:ext cx="2232248" cy="2976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132856"/>
            <a:ext cx="4392488" cy="4458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2662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13" y="1844824"/>
            <a:ext cx="6120680" cy="459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6855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5" y="1772816"/>
            <a:ext cx="6465834" cy="4849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733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177</TotalTime>
  <Words>359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Candara</vt:lpstr>
      <vt:lpstr>Symbol</vt:lpstr>
      <vt:lpstr>Times New Roman</vt:lpstr>
      <vt:lpstr>Волна</vt:lpstr>
      <vt:lpstr>Проект  «Безопасная дорога с детства»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Очень часто причиной дорожно-транспортных происшествий становятся дети. Обеспечение безопасности дорожного движения становится все более важной задачей. Так вот задача педагогов и родителей состоит в том, чтобы подготовить его к встрече с различными сложными, и порой опасными ситуациями на дороге, привить ребёнку навыки правильного поведения на улице. Ведь помочь себе в трудной ситуации может лишь тот, кто получит необходимые знания о существующих опасностях, научится их своевременно распознавать и обходить стороной.      </vt:lpstr>
      <vt:lpstr>Презентация PowerPoint</vt:lpstr>
      <vt:lpstr>Игры  в группе</vt:lpstr>
      <vt:lpstr>Викторина «Знатоки дорожного  движения»</vt:lpstr>
      <vt:lpstr>Раскрашивание раскрасок</vt:lpstr>
      <vt:lpstr>Создание макета  « Наша улица»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ПДД «Безопасная дорога с детства»</dc:title>
  <dc:creator>Олеся</dc:creator>
  <cp:lastModifiedBy>zaya-86@list.ru</cp:lastModifiedBy>
  <cp:revision>18</cp:revision>
  <dcterms:created xsi:type="dcterms:W3CDTF">2021-10-02T06:22:35Z</dcterms:created>
  <dcterms:modified xsi:type="dcterms:W3CDTF">2023-02-14T07:05:09Z</dcterms:modified>
</cp:coreProperties>
</file>