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76" r:id="rId9"/>
    <p:sldId id="277" r:id="rId10"/>
    <p:sldId id="263" r:id="rId11"/>
    <p:sldId id="265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05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phonoteka.org/uploads/posts/2021-04/1619057397_29-phonoteka_org-p-fon-dlya-prezentatsii-o-detskikh-pisatelya-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2578" y="0"/>
            <a:ext cx="9196578" cy="6858000"/>
          </a:xfrm>
          <a:prstGeom prst="rect">
            <a:avLst/>
          </a:prstGeom>
          <a:noFill/>
        </p:spPr>
      </p:pic>
      <p:pic>
        <p:nvPicPr>
          <p:cNvPr id="5122" name="Picture 2" descr="https://abrakadabra.fun/uploads/posts/2022-03/thumbs/1648213846_5-abrakadabra-fun-p-deti-chitayut-risunok-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2063765" cy="27860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43240" y="142852"/>
            <a:ext cx="3853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детский сад №3 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357422" y="1428736"/>
            <a:ext cx="642942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Педагогический  социально-творческий проект: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Писатели, любимые с детства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Комбинированная подготовительная   группа.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2844" y="3857628"/>
            <a:ext cx="235742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Выполнили воспитатели: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Правдина Н.Н.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Березина Н.А.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500298" y="6215082"/>
            <a:ext cx="14287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Шахунья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2022 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357166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Продуктивная, театрализованная, игровая деятельность по проекту</a:t>
            </a:r>
            <a:endParaRPr lang="ru-RU" sz="2400" b="1" i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1217229" cy="1643074"/>
          </a:xfrm>
          <a:prstGeom prst="rect">
            <a:avLst/>
          </a:prstGeom>
          <a:noFill/>
        </p:spPr>
      </p:pic>
      <p:pic>
        <p:nvPicPr>
          <p:cNvPr id="7" name="Рисунок 6" descr="F:\проект 1 полугодие22-23г\наш проект\фото\20221214_1039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142844" y="2000240"/>
            <a:ext cx="4643470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F:\проект 1 полугодие22-23г\наш проект\фото\20230120_11052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4679123" y="1535895"/>
            <a:ext cx="4714911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:\проект 1 полугодие22-23г\наш проект\фото\20221214_1020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3286116" y="4429132"/>
            <a:ext cx="2643206" cy="2214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F:\проект 1 полугодие22-23г\наш проект\фото\IMG_032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290"/>
            <a:ext cx="5572164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проект 1 полугодие22-23г\наш проект\фото\IMG_03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3000372"/>
            <a:ext cx="5037727" cy="3741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571480"/>
            <a:ext cx="1603422" cy="2164376"/>
          </a:xfrm>
          <a:prstGeom prst="rect">
            <a:avLst/>
          </a:prstGeom>
          <a:noFill/>
        </p:spPr>
      </p:pic>
      <p:pic>
        <p:nvPicPr>
          <p:cNvPr id="8" name="Рисунок 7" descr="F:\проект 1 полугодие22-23г\наш проект\фото\20230123_16481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361735" y="3567299"/>
            <a:ext cx="3158933" cy="3025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F:\проект 1 полугодие22-23г\наш проект\фото\20221205_1626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500562" y="2714620"/>
            <a:ext cx="4500594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проект 1 полугодие22-23г\наш проект\фото\20230123_16424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321503" y="1035827"/>
            <a:ext cx="5500726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786314" y="100010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Чтение, просмотр книг в свободной деятельности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15272" y="500042"/>
            <a:ext cx="1217229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428604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игра по произведениям Н. Носова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проект 1 полугодие22-23г\наш проект\фото\IMG_20221209_101411(1)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000108"/>
            <a:ext cx="4185481" cy="1999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проект 1 полугодие22-23г\наш проект\фото\IMG_20221209_101736(1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5" y="3429001"/>
            <a:ext cx="4214841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проект 1 полугодие22-23г\наш проект\фото\IMG_20221209_102146(1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1000109"/>
            <a:ext cx="416984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F:\проект 1 полугодие22-23г\наш проект\фото\IMG_20221209_102154(1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3429000"/>
            <a:ext cx="4204427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50004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Экскурсия в библиотеку по теме «В гостях у сказки»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проект 1 полугодие22-23г\наш проект\фото\IMG_20221115_1051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00108"/>
            <a:ext cx="6611269" cy="3049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проект 1 полугодие22-23г\наш проект\фото\IMG_20221115_10423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3571876"/>
            <a:ext cx="637505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58082" y="1357298"/>
            <a:ext cx="1217229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428604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857232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Информационный стенд (памятки, буклеты, консультации)</a:t>
            </a:r>
            <a:endParaRPr lang="ru-RU" b="1" i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проект 1 полугодие22-23г\наш проект\фото\20230120_0801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506708" y="4351152"/>
            <a:ext cx="2000264" cy="2727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проект 1 полугодие22-23г\наш проект\фото\20230120_08002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4714876" y="1071546"/>
            <a:ext cx="417438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проект 1 полугодие22-23г\наш проект\фото\20230125_13400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036618" y="3178696"/>
            <a:ext cx="3500438" cy="3572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F:\проект 1 полугодие22-23г\наш проект\фото\20230125_13391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214280" y="1571609"/>
            <a:ext cx="4572033" cy="3357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42860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 – класс. Создание книг совместно с родителями «Моя сказка»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:\проект 1 полугодие22-23г\наш проект\фото\20230123_17264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42844" y="1071546"/>
            <a:ext cx="3977166" cy="2984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проект 1 полугодие22-23г\наш проект\фото\20230123_17310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5000628" y="1071546"/>
            <a:ext cx="393750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F:\проект 1 полугодие22-23г\наш проект\фото\20230123_17433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2428860" y="3655767"/>
            <a:ext cx="4267723" cy="3202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F:\проект 1 полугодие22-23г\наш проект\фото\20230120_0730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388034" y="684008"/>
            <a:ext cx="4857785" cy="4061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143504" y="5500702"/>
            <a:ext cx="34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Помощь в ремонте книг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проект 1 полугодие22-23г\наш проект\фото\20230123_16461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142844" y="642918"/>
            <a:ext cx="4322213" cy="2905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71472" y="3929066"/>
            <a:ext cx="34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альбомов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4643446"/>
            <a:ext cx="1217229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43042" y="142852"/>
          <a:ext cx="6572296" cy="420624"/>
        </p:xfrm>
        <a:graphic>
          <a:graphicData uri="http://schemas.openxmlformats.org/drawingml/2006/table">
            <a:tbl>
              <a:tblPr/>
              <a:tblGrid>
                <a:gridCol w="6572296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Третий этап - оценочно-рефлексивный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642918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Итоговое занятие - викторина</a:t>
            </a:r>
            <a:endParaRPr lang="ru-RU" sz="2000" b="1" i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проект 1 полугодие22-23г\наш проект\фото\20230120_1023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786314" y="642918"/>
            <a:ext cx="4214842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F:\проект 1 полугодие22-23г\наш проект\фото\20230120_1039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978013" y="3665928"/>
            <a:ext cx="3471939" cy="2712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проект 1 полугодие22-23г\наш проект\фото\20230120_10363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-250065" y="1750207"/>
            <a:ext cx="4714908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F:\проект 1 полугодие22-23г\наш проект\фото\20230120_10584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143504" y="2928934"/>
            <a:ext cx="4000528" cy="3286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проект 1 полугодие22-23г\наш проект\фото\20230120_1611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117010" y="3312090"/>
            <a:ext cx="348095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F:\проект 1 полугодие22-23г\наш проект\фото\20230120_16105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571471" y="214289"/>
            <a:ext cx="4714908" cy="3429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26" y="571480"/>
            <a:ext cx="1217229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8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4214818"/>
            <a:ext cx="1852305" cy="250033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57158" y="357166"/>
            <a:ext cx="864399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темы проекта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талант писателя, а есть талант читателя,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3B05E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любой талант (а он спрятан в каждом),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3B05E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 надо открыть, вырастить и воспитать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С.Я.Маршак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3B05E9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B05E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C:\Users\Лера\Downloads\HudU4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500042"/>
            <a:ext cx="923925" cy="124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71472" y="2071678"/>
            <a:ext cx="65008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Книга –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величайшее достижение культуры, произведение искусства, могучее средство воспитания. Книга - источник знаний. Она должна войти в мир ребёнка как можно раньше, обогатить этот мир, сделать его интересным, полным необычайных открытий. Ребёнок должен любить книгу, тянуться к ней. Важно формировать у детей способность активно слушать произведение, вслушиваться в художественную речь. Благодаря этим навыкам у ребенка будет формироваться яркая образная, правильно построенная речь, возникнет стремление к постоянному общению с книгой.</a:t>
            </a:r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142976" y="714356"/>
            <a:ext cx="614366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проект позволил наглядно систематизировать и обобщить знания детей о важности чтения книг, познакомить их с биографиями авторов детских произведений. Благодаря самостоятельной деятельности в ходе игры, совместным досугам, дети закрепили полученные знания. Проект способствует активному участию каждого ребенка и родителя в развитии и укреплении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родительских отношений.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Лера\Downloads\HudUz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2857496"/>
            <a:ext cx="3643338" cy="3598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C:\Users\Лера\Downloads\949991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14356"/>
            <a:ext cx="6578675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5000636"/>
            <a:ext cx="8929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1852305" cy="250033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5952" y="928670"/>
            <a:ext cx="68580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устойчивого интереса к произведениям детских писателей (Агния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Сергей Михалков, Николай Носов, Виталий Драгунский, Самуил Маршак,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В.Г.Сутеев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 содействие в становлении личности ребёнка через формирование его художественного вкуса, морально-нравственных качеств и развитие творческих способностей.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643182"/>
            <a:ext cx="742955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Формировать у детей устойчивый интерес к чтению художественных произведений;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2.Формировать у детей умение оценивать поступки героев, анализировать произведения;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Расширять кругозор детей  через знакомство с произведениями детских  писателей;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Совершенствовать навыки устной речи:  умение декларировать стихи, слушать и обсуждать произведения, драматизировать и инсценировать.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Создать условия для совместной и самостоятельной деятельности детей, их родителей и педагогов;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Организовать различные виды деятельности, воздействующие на формирование у детей интереса к произведениям детских писателей;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Воспитывать у детей отзывчивость, общительность, дружелюбие.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2844" y="285728"/>
            <a:ext cx="7215206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 познавательно  проект.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область: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познавательное,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речевое,физическое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социально - коммуникативное, художественно-эстетическое развитие.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продолжительности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среднесрочный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 реализации проекта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С 1 октября  по 29 декабря   2022 г.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 группы, учитель - логопед, дети и родители.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placepic.ru/wp-content/uploads/2021/11/a1aee1e84c4647cc048527c5af2b0c6d-800x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4214818"/>
            <a:ext cx="3143272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placepic.ru/wp-content/uploads/2021/11/img2-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214818"/>
            <a:ext cx="335758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Лера\Downloads\HudU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285728"/>
            <a:ext cx="1762128" cy="1762128"/>
          </a:xfrm>
          <a:prstGeom prst="rect">
            <a:avLst/>
          </a:prstGeom>
          <a:noFill/>
        </p:spPr>
      </p:pic>
      <p:pic>
        <p:nvPicPr>
          <p:cNvPr id="11" name="Picture 4" descr="C:\Users\Лера\Downloads\HudU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77130" y="2285992"/>
            <a:ext cx="1666870" cy="1666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Лера\Downloads\V9gq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571480"/>
            <a:ext cx="1828803" cy="2286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57290" y="428604"/>
            <a:ext cx="56436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плана действий проекта.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8" y="1214422"/>
          <a:ext cx="6143668" cy="420624"/>
        </p:xfrm>
        <a:graphic>
          <a:graphicData uri="http://schemas.openxmlformats.org/drawingml/2006/table">
            <a:tbl>
              <a:tblPr/>
              <a:tblGrid>
                <a:gridCol w="6143668"/>
              </a:tblGrid>
              <a:tr h="0">
                <a:tc>
                  <a:txBody>
                    <a:bodyPr/>
                    <a:lstStyle/>
                    <a:p>
                      <a:pPr marR="29908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Первый этап: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подготовительный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F:\проект 1 полугодие22-23г\наш проект\фото\20230123_1538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092849" y="2836713"/>
            <a:ext cx="3453038" cy="4351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проект 1 полугодие22-23г\наш проект\фото\20230123_1542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821505" y="1678769"/>
            <a:ext cx="3143272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:\проект 1 полугодие22-23г\наш проект\фото\20230123_15331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2743117" y="2614678"/>
            <a:ext cx="3953508" cy="2153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14282" y="164305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Консультации, буклеты, памятки для родителей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228599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Детская литература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71736" y="571501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500042"/>
          <a:ext cx="5429288" cy="490728"/>
        </p:xfrm>
        <a:graphic>
          <a:graphicData uri="http://schemas.openxmlformats.org/drawingml/2006/table">
            <a:tbl>
              <a:tblPr/>
              <a:tblGrid>
                <a:gridCol w="542928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Второй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этап: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практический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142852"/>
            <a:ext cx="1852305" cy="25003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928670"/>
            <a:ext cx="635798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Выставка книг любимых писателей </a:t>
            </a:r>
            <a:r>
              <a:rPr lang="ru-RU" sz="24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писателей </a:t>
            </a:r>
            <a:endParaRPr lang="ru-RU" sz="2400" b="1" i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Лера\Downloads\с телефона\с телефона\20221219_1718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14282" y="1571612"/>
            <a:ext cx="4786346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проект 1 полугодие22-23г\наш проект\фото\20221219_17021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429255" y="2786058"/>
            <a:ext cx="3578285" cy="3578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0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Знакомство с биографией писателей</a:t>
            </a:r>
            <a:endParaRPr lang="ru-RU" sz="2800" b="1" i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:\проект 1 полугодие22-23г\наш проект\фото\20221214_1019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28595" y="500041"/>
            <a:ext cx="3643338" cy="3170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F:\проект 1 полугодие22-23г\наш проект\фото\20221205_15552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664125" y="407917"/>
            <a:ext cx="3316212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проект 1 полугодие22-23г\наш проект\фото\20221205_16073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572129" y="3286127"/>
            <a:ext cx="3143246" cy="3428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 descr="https://blogger.googleusercontent.com/img/b/R29vZ2xl/AVvXsEg3ePjh14obe6VH42IiS0kIFVB_WsbVT2SbEWmTkEsAGmokQ0d3NlRAF-lCxnc1KSzrfU8U0d444fTsNJ0fO7Ct3VO2zo-lpqIY7c19uYe2ExQz59lcP3YbkGBZSwKwETvv22rzM3AgGQfcHap2ol6IQXi-nx82f895FvjWlc64QOtiGj8Y6o1Q-g_qSw/s3106/579275_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4357694"/>
            <a:ext cx="1217229" cy="1643074"/>
          </a:xfrm>
          <a:prstGeom prst="rect">
            <a:avLst/>
          </a:prstGeom>
          <a:noFill/>
        </p:spPr>
      </p:pic>
      <p:pic>
        <p:nvPicPr>
          <p:cNvPr id="11" name="Рисунок 10" descr="F:\проект 1 полугодие22-23г\наш проект\фото\20230125_16453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1703383" y="3654411"/>
            <a:ext cx="3515686" cy="2636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F:\проект 1 полугодие22-23г\наш проект\фото\20230123_16174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217528" y="568628"/>
            <a:ext cx="5929354" cy="5506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проект 1 полугодие22-23г\наш проект\фото\20230123_1618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82050" y="1489531"/>
            <a:ext cx="5336562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14282" y="428604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Сторисек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или «Мешок историй» по произведениям С. Маршака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1/1610950171_27-p-strogii-fon-dlya-teksta-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C:\Users\D9AB~1\AppData\Local\Temp\Rar$DIa9936.27161\IMG_032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71480"/>
            <a:ext cx="4968638" cy="3744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D9AB~1\AppData\Local\Temp\Rar$DIa9936.39327\IMG_033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3256283"/>
            <a:ext cx="4754324" cy="3601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214910" y="928670"/>
            <a:ext cx="3286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Сторисек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или «Мешок историй» по произведениям В. Драгунского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515</Words>
  <Application>Microsoft Office PowerPoint</Application>
  <PresentationFormat>Экран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Лера</cp:lastModifiedBy>
  <cp:revision>59</cp:revision>
  <dcterms:created xsi:type="dcterms:W3CDTF">2023-01-23T11:24:02Z</dcterms:created>
  <dcterms:modified xsi:type="dcterms:W3CDTF">2023-02-19T17:22:43Z</dcterms:modified>
</cp:coreProperties>
</file>