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73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73EF3-2FEF-4222-B72E-29B02E1E003D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D6348-F0AA-4B41-8B60-5C146DBF03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132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91C7EC-9ADA-4E56-A7A2-BC80BA95DDD7}" type="datetimeFigureOut">
              <a:rPr lang="ru-RU" smtClean="0"/>
              <a:pPr/>
              <a:t>19.02.2023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E97E77-DAD9-4190-99B3-01C87CCB380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85795"/>
            <a:ext cx="7558608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990471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Экологический проект в старшей группе «Покормите птиц зимой»</a:t>
            </a:r>
            <a:endParaRPr lang="ru-RU" sz="4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896" y="4869160"/>
            <a:ext cx="53453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sz="28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Индюкова</a:t>
            </a: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Анастасия Петровна</a:t>
            </a:r>
            <a:endParaRPr lang="ru-RU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6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астасия\Desktop\20211201_1311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287816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астасия\Desktop\20211202_1629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4139952" cy="3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астасия\Desktop\20211206_1156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215808" cy="316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настасия\Desktop\20211202_1151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01661" y="3036551"/>
            <a:ext cx="3256692" cy="413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49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Тип проекта: познавательный, творческий</a:t>
            </a:r>
          </a:p>
          <a:p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Продолжительность: краткосрочный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дети старшей 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группы, родители, педагоги</a:t>
            </a:r>
          </a:p>
          <a:p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 проекта: групповой</a:t>
            </a:r>
          </a:p>
        </p:txBody>
      </p:sp>
    </p:spTree>
    <p:extLst>
      <p:ext uri="{BB962C8B-B14F-4D97-AF65-F5344CB8AC3E}">
        <p14:creationId xmlns:p14="http://schemas.microsoft.com/office/powerpoint/2010/main" val="23406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780" y="188640"/>
            <a:ext cx="88867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Формировать представления детей о зимующих птицах, их образе жизни, роли человека в жизни птиц.</a:t>
            </a:r>
          </a:p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Обучающие: 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Познакомить детей с зимующими птицами, их образе жизни, повадках, 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Дать знания о роли человека в жизни птиц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Научить детей правильно подкармливать птиц.</a:t>
            </a:r>
          </a:p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Развивать память, внимание, мышление, любознательность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Развивать познавательный интерес у детей к жизни зимующих птиц, особенностях поведения и питания.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Обогащать словарный запас детей, развивать связанную речь.</a:t>
            </a:r>
          </a:p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Прививать любовь к природе и воспитывать бережное отношение к ней.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Воспитывать заботливое отношение к птицам, сочувствие, желание помогать в трудные зимние условия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Укреплять детско-родительские отношения. </a:t>
            </a:r>
          </a:p>
        </p:txBody>
      </p:sp>
    </p:spTree>
    <p:extLst>
      <p:ext uri="{BB962C8B-B14F-4D97-AF65-F5344CB8AC3E}">
        <p14:creationId xmlns:p14="http://schemas.microsoft.com/office/powerpoint/2010/main" val="25636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028343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Предполагаемый результат:</a:t>
            </a:r>
            <a:endParaRPr lang="ru-RU" sz="2400" dirty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- Ребенок заботится о птицах, сочувствует им, помогает в зимнее время (подкармливает)</a:t>
            </a:r>
          </a:p>
          <a:p>
            <a:r>
              <a:rPr lang="ru-RU" sz="2400" dirty="0">
                <a:solidFill>
                  <a:srgbClr val="FFFF00"/>
                </a:solidFill>
              </a:rPr>
              <a:t>- У ребенка развит познавательный интерес к жизни зимующих птиц</a:t>
            </a:r>
          </a:p>
          <a:p>
            <a:r>
              <a:rPr lang="ru-RU" sz="2400" dirty="0">
                <a:solidFill>
                  <a:srgbClr val="FFFF00"/>
                </a:solidFill>
              </a:rPr>
              <a:t>- Ребенок знаком с зимующими птицами</a:t>
            </a:r>
          </a:p>
          <a:p>
            <a:r>
              <a:rPr lang="ru-RU" sz="2400" dirty="0">
                <a:solidFill>
                  <a:srgbClr val="FFFF00"/>
                </a:solidFill>
              </a:rPr>
              <a:t>- Ребенок приобрел первоначальные навыки кормления птиц</a:t>
            </a:r>
          </a:p>
          <a:p>
            <a:r>
              <a:rPr lang="ru-RU" sz="2400" dirty="0">
                <a:solidFill>
                  <a:srgbClr val="FFFF00"/>
                </a:solidFill>
              </a:rPr>
              <a:t>- В группе созданы условия по формированию целостного представления о жизни зимующих птиц: пополнение развивающей предметно-пространственной среды.</a:t>
            </a:r>
          </a:p>
          <a:p>
            <a:r>
              <a:rPr lang="ru-RU" sz="2400" dirty="0">
                <a:solidFill>
                  <a:srgbClr val="FFFF00"/>
                </a:solidFill>
              </a:rPr>
              <a:t>- Совместная деятельность будет способствовать укреплению детско-родительских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168451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48680"/>
            <a:ext cx="8856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Создание продуктов проектной деятельности: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выставка рисунков «Угощения для птиц»;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коллективная работа «Наши пернатые друзья»;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изготовление кормушек;</a:t>
            </a:r>
          </a:p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Форма проведения: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Беседы, наблюдения, дидактические и подвижные игры, чтение художественной литературы, продуктивные виды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Подборка иллюстраций с изображением птиц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Подборка детской художественной литературы о птицах (стихи, песенки,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др.)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Подборка голосов птиц на электронном носителе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Подборка художественных материалов для продуктивной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698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71296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1.Подготовительный этап: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Определение темы проекта.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Формулировка цели и задач.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Подбор детской художественной литературы для чтения детям и заучивания.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Разработка конспектов НОД.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Подбор наглядного материала (иллюстраций, фотографий, музыкальных произведений).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Подготовка изобразительного материала для продуктивной деятельности.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Приобретение дидактических игр «Разрезные картинки», «Найди ошибку»</a:t>
            </a:r>
          </a:p>
          <a:p>
            <a:r>
              <a:rPr lang="ru-RU" sz="2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Основной этап:</a:t>
            </a:r>
            <a:endParaRPr lang="ru-RU" sz="2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Проведение с детьми бесед.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Проведение дидактических, подвижных игр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 детям (заучивание стихов, загадывание загадок по теме, чтение </a:t>
            </a:r>
            <a:r>
              <a:rPr lang="ru-RU" sz="2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Прослушивание голосов птиц</a:t>
            </a:r>
          </a:p>
        </p:txBody>
      </p:sp>
    </p:spTree>
    <p:extLst>
      <p:ext uri="{BB962C8B-B14F-4D97-AF65-F5344CB8AC3E}">
        <p14:creationId xmlns:p14="http://schemas.microsoft.com/office/powerpoint/2010/main" val="425760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4345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Формы работы с детьми: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Беседы: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«Как узнать птиц?», Беседа о зимующих и перелетных птицах, «Каких птиц я видел, гуляя с родителями », «Как живут наши пернатые друзья зимой», «Чем кормить птиц», «Как дети с родителями заботятся о птицах зимой?», «Кто заботится о птицах», «Меню птиц».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Наблюдение «Птицы зимой»  -  ежедневно  на  прогулке.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Решение проблемной ситуации: «Что может произойти, если не подкармливать птиц зимой»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Разрезные картинки «Собери птицу», «Кто как кричит», «Угадай, что за птица»,  «Какая птичка улетела?», «Большой – маленький», «Один – много», «Что в мешочке?». </a:t>
            </a:r>
          </a:p>
        </p:txBody>
      </p:sp>
    </p:spTree>
    <p:extLst>
      <p:ext uri="{BB962C8B-B14F-4D97-AF65-F5344CB8AC3E}">
        <p14:creationId xmlns:p14="http://schemas.microsoft.com/office/powerpoint/2010/main" val="390849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28343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Речевое развитие: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Чтение стихотворения 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Г.Ладонщиков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«Наши друзья», Чтение рассказа: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Воробьишко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«Сорока», С. Маршак «Где обедал воробей?», В. Звягина «Воробей», Т. Евдошенко «Берегите птиц», «Зимние гости», Ю. Никонова «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Воробьишко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», «Умная птичка», «Зимние гости», А. Яшин «Покормите птиц зимой», Р. Новикова «Поможем птицам»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Загадки про птиц, словесная игра: «У человека и у птицы», «Повтори за мной голосом птицы». Артикуляционная гимнастика «Птички поют громко и тихо», Разучивание стихотворения А.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«Птичка».</a:t>
            </a:r>
          </a:p>
        </p:txBody>
      </p:sp>
    </p:spTree>
    <p:extLst>
      <p:ext uri="{BB962C8B-B14F-4D97-AF65-F5344CB8AC3E}">
        <p14:creationId xmlns:p14="http://schemas.microsoft.com/office/powerpoint/2010/main" val="34203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474345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Лепка «Ягоды для воробья», Рисование ладошками «Птички: Снегири-синички», Рисование «Угощение для птиц», Раскрашивание силуэтов птиц, Конструирование «Домик для птиц»</a:t>
            </a:r>
          </a:p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Подвижные игры: «Ворона и воробьи», «Воробушки и автомобиль», «Птички летают», «Птички в гнездышках», «Воронята»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Пальчиковые игры: «Сорока-белобока», «Воробей», «Десять птичек стайка»,  «Птички», «Совушка – сова», «Воробей» 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 :«Подуй на пёрышко»</a:t>
            </a:r>
          </a:p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3.Заключительный этап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Изготовление кормушек для птиц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Оформление выставки «Наши пернатые друзья».</a:t>
            </a:r>
          </a:p>
        </p:txBody>
      </p:sp>
    </p:spTree>
    <p:extLst>
      <p:ext uri="{BB962C8B-B14F-4D97-AF65-F5344CB8AC3E}">
        <p14:creationId xmlns:p14="http://schemas.microsoft.com/office/powerpoint/2010/main" val="85811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746</TotalTime>
  <Words>491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пространственная развивающая среда в подготовительной группе «Сибирята»  Воспитатель:Ермакова Л.В.</dc:title>
  <dc:creator>Владелец</dc:creator>
  <cp:lastModifiedBy>Анастасия</cp:lastModifiedBy>
  <cp:revision>60</cp:revision>
  <dcterms:created xsi:type="dcterms:W3CDTF">2018-01-29T06:46:07Z</dcterms:created>
  <dcterms:modified xsi:type="dcterms:W3CDTF">2023-02-19T19:27:25Z</dcterms:modified>
</cp:coreProperties>
</file>