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57" r:id="rId5"/>
    <p:sldId id="260" r:id="rId6"/>
    <p:sldId id="263" r:id="rId7"/>
    <p:sldId id="264" r:id="rId8"/>
    <p:sldId id="265" r:id="rId9"/>
    <p:sldId id="266" r:id="rId10"/>
    <p:sldId id="262" r:id="rId11"/>
    <p:sldId id="261" r:id="rId12"/>
    <p:sldId id="269" r:id="rId13"/>
    <p:sldId id="273" r:id="rId14"/>
    <p:sldId id="268" r:id="rId15"/>
    <p:sldId id="267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BAF890"/>
    <a:srgbClr val="F197D7"/>
    <a:srgbClr val="E4AC5A"/>
    <a:srgbClr val="E2EA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6D6727-0E53-42E9-87BF-B1B1C1EB3D3D}" type="doc">
      <dgm:prSet loTypeId="urn:microsoft.com/office/officeart/2008/layout/HorizontalMultiLevelHierarchy" loCatId="hierarchy" qsTypeId="urn:microsoft.com/office/officeart/2005/8/quickstyle/3d2#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73D8065-CB59-4689-95E9-4D8398AD770D}">
      <dgm:prSet phldrT="[Текст]"/>
      <dgm:spPr/>
      <dgm:t>
        <a:bodyPr/>
        <a:lstStyle/>
        <a:p>
          <a:r>
            <a:rPr lang="ru-RU" dirty="0" smtClean="0"/>
            <a:t>Правильный выбор профессии</a:t>
          </a:r>
          <a:endParaRPr lang="ru-RU" dirty="0"/>
        </a:p>
      </dgm:t>
    </dgm:pt>
    <dgm:pt modelId="{B407B020-B65C-48C4-83AF-9DFE66903F4B}" type="parTrans" cxnId="{68BDB6DC-822F-4A73-931D-5E67C48AEA99}">
      <dgm:prSet/>
      <dgm:spPr/>
      <dgm:t>
        <a:bodyPr/>
        <a:lstStyle/>
        <a:p>
          <a:endParaRPr lang="ru-RU"/>
        </a:p>
      </dgm:t>
    </dgm:pt>
    <dgm:pt modelId="{9B02EC4E-F077-4B30-969B-8F16B38FE339}" type="sibTrans" cxnId="{68BDB6DC-822F-4A73-931D-5E67C48AEA99}">
      <dgm:prSet/>
      <dgm:spPr/>
      <dgm:t>
        <a:bodyPr/>
        <a:lstStyle/>
        <a:p>
          <a:endParaRPr lang="ru-RU"/>
        </a:p>
      </dgm:t>
    </dgm:pt>
    <dgm:pt modelId="{14BB5186-838C-4A2B-BA88-B0AD3D80CD1F}">
      <dgm:prSet phldrT="[Текст]"/>
      <dgm:spPr/>
      <dgm:t>
        <a:bodyPr/>
        <a:lstStyle/>
        <a:p>
          <a:r>
            <a:rPr lang="ru-RU" dirty="0" smtClean="0"/>
            <a:t>в 2,5 раза уменьшает  текучесть  кадров</a:t>
          </a:r>
          <a:endParaRPr lang="ru-RU" dirty="0"/>
        </a:p>
      </dgm:t>
    </dgm:pt>
    <dgm:pt modelId="{5C02FB38-83F4-4725-9C08-82FF1AA74A7F}" type="parTrans" cxnId="{2A007F9B-C53A-4D16-85D5-5E4C698332D9}">
      <dgm:prSet/>
      <dgm:spPr/>
      <dgm:t>
        <a:bodyPr/>
        <a:lstStyle/>
        <a:p>
          <a:endParaRPr lang="ru-RU"/>
        </a:p>
      </dgm:t>
    </dgm:pt>
    <dgm:pt modelId="{0A9FC4C0-EFDF-4DB5-B2FE-9CE6B7A8382B}" type="sibTrans" cxnId="{2A007F9B-C53A-4D16-85D5-5E4C698332D9}">
      <dgm:prSet/>
      <dgm:spPr/>
      <dgm:t>
        <a:bodyPr/>
        <a:lstStyle/>
        <a:p>
          <a:endParaRPr lang="ru-RU"/>
        </a:p>
      </dgm:t>
    </dgm:pt>
    <dgm:pt modelId="{12FC8F2E-4E61-4727-8060-7477130F314C}">
      <dgm:prSet phldrT="[Текст]"/>
      <dgm:spPr/>
      <dgm:t>
        <a:bodyPr/>
        <a:lstStyle/>
        <a:p>
          <a:r>
            <a:rPr lang="ru-RU" dirty="0" smtClean="0"/>
            <a:t>в 1,5-2 раза уменьшает стоимость обучения кадров</a:t>
          </a:r>
          <a:endParaRPr lang="ru-RU" dirty="0"/>
        </a:p>
      </dgm:t>
    </dgm:pt>
    <dgm:pt modelId="{B925256C-2EA3-4E84-8FC2-AE19B286B72D}" type="parTrans" cxnId="{CB07DB95-3F3B-463B-A7B3-39ECDE43A89E}">
      <dgm:prSet/>
      <dgm:spPr/>
      <dgm:t>
        <a:bodyPr/>
        <a:lstStyle/>
        <a:p>
          <a:endParaRPr lang="ru-RU"/>
        </a:p>
      </dgm:t>
    </dgm:pt>
    <dgm:pt modelId="{924B5876-7EC9-450E-915A-CF9311FDB70F}" type="sibTrans" cxnId="{CB07DB95-3F3B-463B-A7B3-39ECDE43A89E}">
      <dgm:prSet/>
      <dgm:spPr/>
      <dgm:t>
        <a:bodyPr/>
        <a:lstStyle/>
        <a:p>
          <a:endParaRPr lang="ru-RU"/>
        </a:p>
      </dgm:t>
    </dgm:pt>
    <dgm:pt modelId="{985CB697-85D3-49C7-906C-6601E2D8EB75}">
      <dgm:prSet/>
      <dgm:spPr/>
      <dgm:t>
        <a:bodyPr/>
        <a:lstStyle/>
        <a:p>
          <a:r>
            <a:rPr lang="ru-RU" dirty="0" smtClean="0"/>
            <a:t>на 10-15% увеличивает  производительность труда</a:t>
          </a:r>
          <a:endParaRPr lang="ru-RU" dirty="0"/>
        </a:p>
      </dgm:t>
    </dgm:pt>
    <dgm:pt modelId="{76D9D03C-7746-4F53-AD94-918501C8F2DE}" type="parTrans" cxnId="{066CD6F2-F7FB-4844-94C2-892008429B31}">
      <dgm:prSet/>
      <dgm:spPr/>
      <dgm:t>
        <a:bodyPr/>
        <a:lstStyle/>
        <a:p>
          <a:endParaRPr lang="ru-RU"/>
        </a:p>
      </dgm:t>
    </dgm:pt>
    <dgm:pt modelId="{8AFA9A82-638E-4DF9-880C-8BA0EA513032}" type="sibTrans" cxnId="{066CD6F2-F7FB-4844-94C2-892008429B31}">
      <dgm:prSet/>
      <dgm:spPr/>
      <dgm:t>
        <a:bodyPr/>
        <a:lstStyle/>
        <a:p>
          <a:endParaRPr lang="ru-RU"/>
        </a:p>
      </dgm:t>
    </dgm:pt>
    <dgm:pt modelId="{09E62580-CE5D-4667-8D03-1A16D85CF1BB}" type="pres">
      <dgm:prSet presAssocID="{A36D6727-0E53-42E9-87BF-B1B1C1EB3D3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259B8B-AF8D-4FDA-B421-DDFD02ED270F}" type="pres">
      <dgm:prSet presAssocID="{473D8065-CB59-4689-95E9-4D8398AD770D}" presName="root1" presStyleCnt="0"/>
      <dgm:spPr/>
    </dgm:pt>
    <dgm:pt modelId="{384277BC-8FF7-4BC9-AF06-68A6D1FDEDB1}" type="pres">
      <dgm:prSet presAssocID="{473D8065-CB59-4689-95E9-4D8398AD770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5842CF-CCF5-45AE-8D4A-50B2EAA9D446}" type="pres">
      <dgm:prSet presAssocID="{473D8065-CB59-4689-95E9-4D8398AD770D}" presName="level2hierChild" presStyleCnt="0"/>
      <dgm:spPr/>
    </dgm:pt>
    <dgm:pt modelId="{1FC7F33D-B47A-4724-8397-6FFC0AC3F275}" type="pres">
      <dgm:prSet presAssocID="{5C02FB38-83F4-4725-9C08-82FF1AA74A7F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27951DEE-03EE-44EE-8568-08981C1CA417}" type="pres">
      <dgm:prSet presAssocID="{5C02FB38-83F4-4725-9C08-82FF1AA74A7F}" presName="connTx" presStyleLbl="parChTrans1D2" presStyleIdx="0" presStyleCnt="3"/>
      <dgm:spPr/>
      <dgm:t>
        <a:bodyPr/>
        <a:lstStyle/>
        <a:p>
          <a:endParaRPr lang="ru-RU"/>
        </a:p>
      </dgm:t>
    </dgm:pt>
    <dgm:pt modelId="{E419EBC7-EA40-49BB-8FD9-D5FD2886F3EB}" type="pres">
      <dgm:prSet presAssocID="{14BB5186-838C-4A2B-BA88-B0AD3D80CD1F}" presName="root2" presStyleCnt="0"/>
      <dgm:spPr/>
    </dgm:pt>
    <dgm:pt modelId="{4D35E779-4A51-4624-A37B-0082D226172D}" type="pres">
      <dgm:prSet presAssocID="{14BB5186-838C-4A2B-BA88-B0AD3D80CD1F}" presName="LevelTwoTextNode" presStyleLbl="node2" presStyleIdx="0" presStyleCnt="3" custScaleX="192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44D7D5-589C-4182-BA9E-59C7B7606B6F}" type="pres">
      <dgm:prSet presAssocID="{14BB5186-838C-4A2B-BA88-B0AD3D80CD1F}" presName="level3hierChild" presStyleCnt="0"/>
      <dgm:spPr/>
    </dgm:pt>
    <dgm:pt modelId="{5B285059-A7D1-4E80-9A04-5ABD6E06D847}" type="pres">
      <dgm:prSet presAssocID="{76D9D03C-7746-4F53-AD94-918501C8F2DE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B0222424-C4C5-422C-95F1-7DB0B7EA9C73}" type="pres">
      <dgm:prSet presAssocID="{76D9D03C-7746-4F53-AD94-918501C8F2DE}" presName="connTx" presStyleLbl="parChTrans1D2" presStyleIdx="1" presStyleCnt="3"/>
      <dgm:spPr/>
      <dgm:t>
        <a:bodyPr/>
        <a:lstStyle/>
        <a:p>
          <a:endParaRPr lang="ru-RU"/>
        </a:p>
      </dgm:t>
    </dgm:pt>
    <dgm:pt modelId="{337314CC-0C51-4C93-8B31-976F6B4C37DD}" type="pres">
      <dgm:prSet presAssocID="{985CB697-85D3-49C7-906C-6601E2D8EB75}" presName="root2" presStyleCnt="0"/>
      <dgm:spPr/>
    </dgm:pt>
    <dgm:pt modelId="{E4E5C5A1-D43A-4E1E-93DA-9747124388EC}" type="pres">
      <dgm:prSet presAssocID="{985CB697-85D3-49C7-906C-6601E2D8EB75}" presName="LevelTwoTextNode" presStyleLbl="node2" presStyleIdx="1" presStyleCnt="3" custScaleX="192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2CA386-E3E5-42A7-80D7-443113D7E377}" type="pres">
      <dgm:prSet presAssocID="{985CB697-85D3-49C7-906C-6601E2D8EB75}" presName="level3hierChild" presStyleCnt="0"/>
      <dgm:spPr/>
    </dgm:pt>
    <dgm:pt modelId="{E2EE2115-AC78-49D2-8969-24E7E038C717}" type="pres">
      <dgm:prSet presAssocID="{B925256C-2EA3-4E84-8FC2-AE19B286B72D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830907B3-EAF8-49C2-8CCC-3C5DE96C84F5}" type="pres">
      <dgm:prSet presAssocID="{B925256C-2EA3-4E84-8FC2-AE19B286B72D}" presName="connTx" presStyleLbl="parChTrans1D2" presStyleIdx="2" presStyleCnt="3"/>
      <dgm:spPr/>
      <dgm:t>
        <a:bodyPr/>
        <a:lstStyle/>
        <a:p>
          <a:endParaRPr lang="ru-RU"/>
        </a:p>
      </dgm:t>
    </dgm:pt>
    <dgm:pt modelId="{22FB7A67-4CB6-44AD-B2F9-8418072FCF80}" type="pres">
      <dgm:prSet presAssocID="{12FC8F2E-4E61-4727-8060-7477130F314C}" presName="root2" presStyleCnt="0"/>
      <dgm:spPr/>
    </dgm:pt>
    <dgm:pt modelId="{C80C2F2E-3065-47F7-8235-187FD63DA1E4}" type="pres">
      <dgm:prSet presAssocID="{12FC8F2E-4E61-4727-8060-7477130F314C}" presName="LevelTwoTextNode" presStyleLbl="node2" presStyleIdx="2" presStyleCnt="3" custScaleX="192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BB6190-7BDA-4AA4-99DB-397ADCB20732}" type="pres">
      <dgm:prSet presAssocID="{12FC8F2E-4E61-4727-8060-7477130F314C}" presName="level3hierChild" presStyleCnt="0"/>
      <dgm:spPr/>
    </dgm:pt>
  </dgm:ptLst>
  <dgm:cxnLst>
    <dgm:cxn modelId="{CB07DB95-3F3B-463B-A7B3-39ECDE43A89E}" srcId="{473D8065-CB59-4689-95E9-4D8398AD770D}" destId="{12FC8F2E-4E61-4727-8060-7477130F314C}" srcOrd="2" destOrd="0" parTransId="{B925256C-2EA3-4E84-8FC2-AE19B286B72D}" sibTransId="{924B5876-7EC9-450E-915A-CF9311FDB70F}"/>
    <dgm:cxn modelId="{024DFF7A-6DC8-4437-A774-99FAFA95F19C}" type="presOf" srcId="{B925256C-2EA3-4E84-8FC2-AE19B286B72D}" destId="{830907B3-EAF8-49C2-8CCC-3C5DE96C84F5}" srcOrd="1" destOrd="0" presId="urn:microsoft.com/office/officeart/2008/layout/HorizontalMultiLevelHierarchy"/>
    <dgm:cxn modelId="{6789CD48-3B73-4FE1-BEF2-43CACC02E8D0}" type="presOf" srcId="{5C02FB38-83F4-4725-9C08-82FF1AA74A7F}" destId="{1FC7F33D-B47A-4724-8397-6FFC0AC3F275}" srcOrd="0" destOrd="0" presId="urn:microsoft.com/office/officeart/2008/layout/HorizontalMultiLevelHierarchy"/>
    <dgm:cxn modelId="{4B0173CC-D039-4244-AF7B-AED0C3FA9D3A}" type="presOf" srcId="{76D9D03C-7746-4F53-AD94-918501C8F2DE}" destId="{B0222424-C4C5-422C-95F1-7DB0B7EA9C73}" srcOrd="1" destOrd="0" presId="urn:microsoft.com/office/officeart/2008/layout/HorizontalMultiLevelHierarchy"/>
    <dgm:cxn modelId="{5C72D558-CD30-436A-B7C3-63E4C627DC06}" type="presOf" srcId="{A36D6727-0E53-42E9-87BF-B1B1C1EB3D3D}" destId="{09E62580-CE5D-4667-8D03-1A16D85CF1BB}" srcOrd="0" destOrd="0" presId="urn:microsoft.com/office/officeart/2008/layout/HorizontalMultiLevelHierarchy"/>
    <dgm:cxn modelId="{115BF698-A2B1-405C-8FB1-E6BCC8B72E74}" type="presOf" srcId="{12FC8F2E-4E61-4727-8060-7477130F314C}" destId="{C80C2F2E-3065-47F7-8235-187FD63DA1E4}" srcOrd="0" destOrd="0" presId="urn:microsoft.com/office/officeart/2008/layout/HorizontalMultiLevelHierarchy"/>
    <dgm:cxn modelId="{CC747714-7722-45DA-BD41-33129FE98399}" type="presOf" srcId="{76D9D03C-7746-4F53-AD94-918501C8F2DE}" destId="{5B285059-A7D1-4E80-9A04-5ABD6E06D847}" srcOrd="0" destOrd="0" presId="urn:microsoft.com/office/officeart/2008/layout/HorizontalMultiLevelHierarchy"/>
    <dgm:cxn modelId="{91FF5948-D1DB-4725-BAAE-3C1BD3895312}" type="presOf" srcId="{14BB5186-838C-4A2B-BA88-B0AD3D80CD1F}" destId="{4D35E779-4A51-4624-A37B-0082D226172D}" srcOrd="0" destOrd="0" presId="urn:microsoft.com/office/officeart/2008/layout/HorizontalMultiLevelHierarchy"/>
    <dgm:cxn modelId="{5A8491B3-EB13-48F8-81AE-8333DEFF48B4}" type="presOf" srcId="{B925256C-2EA3-4E84-8FC2-AE19B286B72D}" destId="{E2EE2115-AC78-49D2-8969-24E7E038C717}" srcOrd="0" destOrd="0" presId="urn:microsoft.com/office/officeart/2008/layout/HorizontalMultiLevelHierarchy"/>
    <dgm:cxn modelId="{68BDB6DC-822F-4A73-931D-5E67C48AEA99}" srcId="{A36D6727-0E53-42E9-87BF-B1B1C1EB3D3D}" destId="{473D8065-CB59-4689-95E9-4D8398AD770D}" srcOrd="0" destOrd="0" parTransId="{B407B020-B65C-48C4-83AF-9DFE66903F4B}" sibTransId="{9B02EC4E-F077-4B30-969B-8F16B38FE339}"/>
    <dgm:cxn modelId="{2A007F9B-C53A-4D16-85D5-5E4C698332D9}" srcId="{473D8065-CB59-4689-95E9-4D8398AD770D}" destId="{14BB5186-838C-4A2B-BA88-B0AD3D80CD1F}" srcOrd="0" destOrd="0" parTransId="{5C02FB38-83F4-4725-9C08-82FF1AA74A7F}" sibTransId="{0A9FC4C0-EFDF-4DB5-B2FE-9CE6B7A8382B}"/>
    <dgm:cxn modelId="{7A5B730D-7BD0-4760-841B-232598F9DBFE}" type="presOf" srcId="{5C02FB38-83F4-4725-9C08-82FF1AA74A7F}" destId="{27951DEE-03EE-44EE-8568-08981C1CA417}" srcOrd="1" destOrd="0" presId="urn:microsoft.com/office/officeart/2008/layout/HorizontalMultiLevelHierarchy"/>
    <dgm:cxn modelId="{066CD6F2-F7FB-4844-94C2-892008429B31}" srcId="{473D8065-CB59-4689-95E9-4D8398AD770D}" destId="{985CB697-85D3-49C7-906C-6601E2D8EB75}" srcOrd="1" destOrd="0" parTransId="{76D9D03C-7746-4F53-AD94-918501C8F2DE}" sibTransId="{8AFA9A82-638E-4DF9-880C-8BA0EA513032}"/>
    <dgm:cxn modelId="{B4FFE0A4-6E50-4762-8A70-D5655C3BE0F9}" type="presOf" srcId="{985CB697-85D3-49C7-906C-6601E2D8EB75}" destId="{E4E5C5A1-D43A-4E1E-93DA-9747124388EC}" srcOrd="0" destOrd="0" presId="urn:microsoft.com/office/officeart/2008/layout/HorizontalMultiLevelHierarchy"/>
    <dgm:cxn modelId="{E52F2E94-558B-41B1-8E7E-AACEE04CFD34}" type="presOf" srcId="{473D8065-CB59-4689-95E9-4D8398AD770D}" destId="{384277BC-8FF7-4BC9-AF06-68A6D1FDEDB1}" srcOrd="0" destOrd="0" presId="urn:microsoft.com/office/officeart/2008/layout/HorizontalMultiLevelHierarchy"/>
    <dgm:cxn modelId="{DFED17EE-D59C-4D6B-84EB-71D58E933A3D}" type="presParOf" srcId="{09E62580-CE5D-4667-8D03-1A16D85CF1BB}" destId="{B2259B8B-AF8D-4FDA-B421-DDFD02ED270F}" srcOrd="0" destOrd="0" presId="urn:microsoft.com/office/officeart/2008/layout/HorizontalMultiLevelHierarchy"/>
    <dgm:cxn modelId="{EB5F82FA-D592-4ABB-B090-510B1B59CD34}" type="presParOf" srcId="{B2259B8B-AF8D-4FDA-B421-DDFD02ED270F}" destId="{384277BC-8FF7-4BC9-AF06-68A6D1FDEDB1}" srcOrd="0" destOrd="0" presId="urn:microsoft.com/office/officeart/2008/layout/HorizontalMultiLevelHierarchy"/>
    <dgm:cxn modelId="{5C964FDE-4986-4176-BED6-65E9885CD88A}" type="presParOf" srcId="{B2259B8B-AF8D-4FDA-B421-DDFD02ED270F}" destId="{895842CF-CCF5-45AE-8D4A-50B2EAA9D446}" srcOrd="1" destOrd="0" presId="urn:microsoft.com/office/officeart/2008/layout/HorizontalMultiLevelHierarchy"/>
    <dgm:cxn modelId="{D329E52D-B18F-4E02-B1A8-21431B27C2FD}" type="presParOf" srcId="{895842CF-CCF5-45AE-8D4A-50B2EAA9D446}" destId="{1FC7F33D-B47A-4724-8397-6FFC0AC3F275}" srcOrd="0" destOrd="0" presId="urn:microsoft.com/office/officeart/2008/layout/HorizontalMultiLevelHierarchy"/>
    <dgm:cxn modelId="{94332F54-B0B9-4D4C-B749-A09F253D9AB5}" type="presParOf" srcId="{1FC7F33D-B47A-4724-8397-6FFC0AC3F275}" destId="{27951DEE-03EE-44EE-8568-08981C1CA417}" srcOrd="0" destOrd="0" presId="urn:microsoft.com/office/officeart/2008/layout/HorizontalMultiLevelHierarchy"/>
    <dgm:cxn modelId="{9047ADFF-93A4-4F74-8E1C-0D295582A2BA}" type="presParOf" srcId="{895842CF-CCF5-45AE-8D4A-50B2EAA9D446}" destId="{E419EBC7-EA40-49BB-8FD9-D5FD2886F3EB}" srcOrd="1" destOrd="0" presId="urn:microsoft.com/office/officeart/2008/layout/HorizontalMultiLevelHierarchy"/>
    <dgm:cxn modelId="{45234BC4-4675-4DC5-B592-4058AB9ED412}" type="presParOf" srcId="{E419EBC7-EA40-49BB-8FD9-D5FD2886F3EB}" destId="{4D35E779-4A51-4624-A37B-0082D226172D}" srcOrd="0" destOrd="0" presId="urn:microsoft.com/office/officeart/2008/layout/HorizontalMultiLevelHierarchy"/>
    <dgm:cxn modelId="{0F9765C4-5093-4808-83FC-04ACFE3157B7}" type="presParOf" srcId="{E419EBC7-EA40-49BB-8FD9-D5FD2886F3EB}" destId="{CD44D7D5-589C-4182-BA9E-59C7B7606B6F}" srcOrd="1" destOrd="0" presId="urn:microsoft.com/office/officeart/2008/layout/HorizontalMultiLevelHierarchy"/>
    <dgm:cxn modelId="{4B7AFB56-D3B7-4295-BF94-D11F52697936}" type="presParOf" srcId="{895842CF-CCF5-45AE-8D4A-50B2EAA9D446}" destId="{5B285059-A7D1-4E80-9A04-5ABD6E06D847}" srcOrd="2" destOrd="0" presId="urn:microsoft.com/office/officeart/2008/layout/HorizontalMultiLevelHierarchy"/>
    <dgm:cxn modelId="{2F0E4E56-FE9D-4BBA-934E-12131B4E51B1}" type="presParOf" srcId="{5B285059-A7D1-4E80-9A04-5ABD6E06D847}" destId="{B0222424-C4C5-422C-95F1-7DB0B7EA9C73}" srcOrd="0" destOrd="0" presId="urn:microsoft.com/office/officeart/2008/layout/HorizontalMultiLevelHierarchy"/>
    <dgm:cxn modelId="{B38EBF8A-94EC-4C59-BF02-35AF83216653}" type="presParOf" srcId="{895842CF-CCF5-45AE-8D4A-50B2EAA9D446}" destId="{337314CC-0C51-4C93-8B31-976F6B4C37DD}" srcOrd="3" destOrd="0" presId="urn:microsoft.com/office/officeart/2008/layout/HorizontalMultiLevelHierarchy"/>
    <dgm:cxn modelId="{5C5CF430-A57E-441C-8165-2EC1A70F5064}" type="presParOf" srcId="{337314CC-0C51-4C93-8B31-976F6B4C37DD}" destId="{E4E5C5A1-D43A-4E1E-93DA-9747124388EC}" srcOrd="0" destOrd="0" presId="urn:microsoft.com/office/officeart/2008/layout/HorizontalMultiLevelHierarchy"/>
    <dgm:cxn modelId="{4CAFB853-032B-42F9-81FD-A8029181AFE5}" type="presParOf" srcId="{337314CC-0C51-4C93-8B31-976F6B4C37DD}" destId="{232CA386-E3E5-42A7-80D7-443113D7E377}" srcOrd="1" destOrd="0" presId="urn:microsoft.com/office/officeart/2008/layout/HorizontalMultiLevelHierarchy"/>
    <dgm:cxn modelId="{50F55E7E-0AE9-4327-A5C8-3C870B2EAF14}" type="presParOf" srcId="{895842CF-CCF5-45AE-8D4A-50B2EAA9D446}" destId="{E2EE2115-AC78-49D2-8969-24E7E038C717}" srcOrd="4" destOrd="0" presId="urn:microsoft.com/office/officeart/2008/layout/HorizontalMultiLevelHierarchy"/>
    <dgm:cxn modelId="{D91805A4-5C4A-474E-9157-6E8620E9BC84}" type="presParOf" srcId="{E2EE2115-AC78-49D2-8969-24E7E038C717}" destId="{830907B3-EAF8-49C2-8CCC-3C5DE96C84F5}" srcOrd="0" destOrd="0" presId="urn:microsoft.com/office/officeart/2008/layout/HorizontalMultiLevelHierarchy"/>
    <dgm:cxn modelId="{96ED4E82-E6FD-49B6-859A-8084504FE085}" type="presParOf" srcId="{895842CF-CCF5-45AE-8D4A-50B2EAA9D446}" destId="{22FB7A67-4CB6-44AD-B2F9-8418072FCF80}" srcOrd="5" destOrd="0" presId="urn:microsoft.com/office/officeart/2008/layout/HorizontalMultiLevelHierarchy"/>
    <dgm:cxn modelId="{D628B9D2-B7FA-4730-A7AF-4367F4A13E42}" type="presParOf" srcId="{22FB7A67-4CB6-44AD-B2F9-8418072FCF80}" destId="{C80C2F2E-3065-47F7-8235-187FD63DA1E4}" srcOrd="0" destOrd="0" presId="urn:microsoft.com/office/officeart/2008/layout/HorizontalMultiLevelHierarchy"/>
    <dgm:cxn modelId="{5D1BD378-9AA2-43BB-97B0-1B5A061AF35D}" type="presParOf" srcId="{22FB7A67-4CB6-44AD-B2F9-8418072FCF80}" destId="{25BB6190-7BDA-4AA4-99DB-397ADCB2073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77787F-C394-4A0B-841A-908FF32D1B6D}" type="doc">
      <dgm:prSet loTypeId="urn:microsoft.com/office/officeart/2005/8/layout/hList7#1" loCatId="list" qsTypeId="urn:microsoft.com/office/officeart/2005/8/quickstyle/3d1" qsCatId="3D" csTypeId="urn:microsoft.com/office/officeart/2005/8/colors/colorful1#1" csCatId="colorful" phldr="1"/>
      <dgm:spPr/>
    </dgm:pt>
    <dgm:pt modelId="{3876855F-DF8B-4D69-A1D1-735432D91000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Для 57% россиян работа  является исключительно местом для зарабатывания денег</a:t>
          </a:r>
          <a:endParaRPr lang="ru-RU" b="1" dirty="0">
            <a:solidFill>
              <a:schemeClr val="bg1"/>
            </a:solidFill>
          </a:endParaRPr>
        </a:p>
      </dgm:t>
    </dgm:pt>
    <dgm:pt modelId="{E12715DF-7200-493F-A14C-D074A7062F07}" type="parTrans" cxnId="{E7873F8D-63D6-4617-A630-1586731CF6C9}">
      <dgm:prSet/>
      <dgm:spPr/>
      <dgm:t>
        <a:bodyPr/>
        <a:lstStyle/>
        <a:p>
          <a:endParaRPr lang="ru-RU"/>
        </a:p>
      </dgm:t>
    </dgm:pt>
    <dgm:pt modelId="{3322A829-DADD-4FA7-A3C0-B108418179A0}" type="sibTrans" cxnId="{E7873F8D-63D6-4617-A630-1586731CF6C9}">
      <dgm:prSet/>
      <dgm:spPr/>
      <dgm:t>
        <a:bodyPr/>
        <a:lstStyle/>
        <a:p>
          <a:endParaRPr lang="ru-RU"/>
        </a:p>
      </dgm:t>
    </dgm:pt>
    <dgm:pt modelId="{0252123A-DE2F-4DEE-8AA6-35B43A0CA475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Только для 8% работа - источник  личностного роста, развития, реализации собственных амбиций и жизненных целей </a:t>
          </a:r>
        </a:p>
        <a:p>
          <a:endParaRPr lang="ru-RU" dirty="0"/>
        </a:p>
      </dgm:t>
    </dgm:pt>
    <dgm:pt modelId="{7C5288BE-68E4-4D02-96C1-AFEC03AC1FCC}" type="parTrans" cxnId="{97EA5FB8-EA98-4B22-A9DC-2D3383AEDA23}">
      <dgm:prSet/>
      <dgm:spPr/>
      <dgm:t>
        <a:bodyPr/>
        <a:lstStyle/>
        <a:p>
          <a:endParaRPr lang="ru-RU"/>
        </a:p>
      </dgm:t>
    </dgm:pt>
    <dgm:pt modelId="{30154769-314E-4743-97AB-06CA4DC23DF2}" type="sibTrans" cxnId="{97EA5FB8-EA98-4B22-A9DC-2D3383AEDA23}">
      <dgm:prSet/>
      <dgm:spPr/>
      <dgm:t>
        <a:bodyPr/>
        <a:lstStyle/>
        <a:p>
          <a:endParaRPr lang="ru-RU"/>
        </a:p>
      </dgm:t>
    </dgm:pt>
    <dgm:pt modelId="{E6D7346A-3D38-4CFA-B249-1DF8D68AF003}" type="pres">
      <dgm:prSet presAssocID="{1177787F-C394-4A0B-841A-908FF32D1B6D}" presName="Name0" presStyleCnt="0">
        <dgm:presLayoutVars>
          <dgm:dir/>
          <dgm:resizeHandles val="exact"/>
        </dgm:presLayoutVars>
      </dgm:prSet>
      <dgm:spPr/>
    </dgm:pt>
    <dgm:pt modelId="{4820CDE1-7CA2-4C05-A194-2460F33085E6}" type="pres">
      <dgm:prSet presAssocID="{1177787F-C394-4A0B-841A-908FF32D1B6D}" presName="fgShape" presStyleLbl="fgShp" presStyleIdx="0" presStyleCnt="1"/>
      <dgm:spPr/>
    </dgm:pt>
    <dgm:pt modelId="{0BEF713A-F62C-45A6-9663-CB4C44DE6CD5}" type="pres">
      <dgm:prSet presAssocID="{1177787F-C394-4A0B-841A-908FF32D1B6D}" presName="linComp" presStyleCnt="0"/>
      <dgm:spPr/>
    </dgm:pt>
    <dgm:pt modelId="{A8AC12C6-03AC-4F3A-A97E-907EAAC77283}" type="pres">
      <dgm:prSet presAssocID="{3876855F-DF8B-4D69-A1D1-735432D91000}" presName="compNode" presStyleCnt="0"/>
      <dgm:spPr/>
    </dgm:pt>
    <dgm:pt modelId="{6E1E00F9-0E22-4130-8D15-88FA70600D60}" type="pres">
      <dgm:prSet presAssocID="{3876855F-DF8B-4D69-A1D1-735432D91000}" presName="bkgdShape" presStyleLbl="node1" presStyleIdx="0" presStyleCnt="2" custLinFactNeighborX="168" custLinFactNeighborY="632"/>
      <dgm:spPr/>
      <dgm:t>
        <a:bodyPr/>
        <a:lstStyle/>
        <a:p>
          <a:endParaRPr lang="ru-RU"/>
        </a:p>
      </dgm:t>
    </dgm:pt>
    <dgm:pt modelId="{046930BF-1D38-44B7-AEE2-B33651B34A39}" type="pres">
      <dgm:prSet presAssocID="{3876855F-DF8B-4D69-A1D1-735432D91000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806E7-D13B-489B-9FA1-56C40DD6470A}" type="pres">
      <dgm:prSet presAssocID="{3876855F-DF8B-4D69-A1D1-735432D91000}" presName="invisiNode" presStyleLbl="node1" presStyleIdx="0" presStyleCnt="2"/>
      <dgm:spPr/>
    </dgm:pt>
    <dgm:pt modelId="{D2BBE5D9-5187-461D-81C1-5C733541059C}" type="pres">
      <dgm:prSet presAssocID="{3876855F-DF8B-4D69-A1D1-735432D91000}" presName="imagNode" presStyleLbl="fgImgPlace1" presStyleIdx="0" presStyleCnt="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C302C13F-895D-4078-BC58-5E3937CC5B93}" type="pres">
      <dgm:prSet presAssocID="{3322A829-DADD-4FA7-A3C0-B108418179A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F321B06-55C8-4C36-8DD0-FCB88064F46B}" type="pres">
      <dgm:prSet presAssocID="{0252123A-DE2F-4DEE-8AA6-35B43A0CA475}" presName="compNode" presStyleCnt="0"/>
      <dgm:spPr/>
    </dgm:pt>
    <dgm:pt modelId="{74E23C1C-90F6-42BF-A7C9-7C2B5104E88C}" type="pres">
      <dgm:prSet presAssocID="{0252123A-DE2F-4DEE-8AA6-35B43A0CA475}" presName="bkgdShape" presStyleLbl="node1" presStyleIdx="1" presStyleCnt="2"/>
      <dgm:spPr/>
      <dgm:t>
        <a:bodyPr/>
        <a:lstStyle/>
        <a:p>
          <a:endParaRPr lang="ru-RU"/>
        </a:p>
      </dgm:t>
    </dgm:pt>
    <dgm:pt modelId="{22E96410-0702-438A-8645-EB76166DA832}" type="pres">
      <dgm:prSet presAssocID="{0252123A-DE2F-4DEE-8AA6-35B43A0CA475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84639-DDBC-4129-9C9A-4C3DA963E44A}" type="pres">
      <dgm:prSet presAssocID="{0252123A-DE2F-4DEE-8AA6-35B43A0CA475}" presName="invisiNode" presStyleLbl="node1" presStyleIdx="1" presStyleCnt="2"/>
      <dgm:spPr/>
    </dgm:pt>
    <dgm:pt modelId="{73C58154-68BB-44EF-94D6-8B4014BBB8EC}" type="pres">
      <dgm:prSet presAssocID="{0252123A-DE2F-4DEE-8AA6-35B43A0CA475}" presName="imagNode" presStyleLbl="fgImgPlace1" presStyleIdx="1" presStyleCnt="2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</dgm:ptLst>
  <dgm:cxnLst>
    <dgm:cxn modelId="{80421AE7-BD4D-4A73-9DEF-EF6AFEBA14AC}" type="presOf" srcId="{3876855F-DF8B-4D69-A1D1-735432D91000}" destId="{046930BF-1D38-44B7-AEE2-B33651B34A39}" srcOrd="1" destOrd="0" presId="urn:microsoft.com/office/officeart/2005/8/layout/hList7#1"/>
    <dgm:cxn modelId="{97EA5FB8-EA98-4B22-A9DC-2D3383AEDA23}" srcId="{1177787F-C394-4A0B-841A-908FF32D1B6D}" destId="{0252123A-DE2F-4DEE-8AA6-35B43A0CA475}" srcOrd="1" destOrd="0" parTransId="{7C5288BE-68E4-4D02-96C1-AFEC03AC1FCC}" sibTransId="{30154769-314E-4743-97AB-06CA4DC23DF2}"/>
    <dgm:cxn modelId="{49A79AA2-CD19-4CC5-B5E6-46ABA1630AF8}" type="presOf" srcId="{3876855F-DF8B-4D69-A1D1-735432D91000}" destId="{6E1E00F9-0E22-4130-8D15-88FA70600D60}" srcOrd="0" destOrd="0" presId="urn:microsoft.com/office/officeart/2005/8/layout/hList7#1"/>
    <dgm:cxn modelId="{412A3C1E-D07F-4131-B41A-9DDCE619198C}" type="presOf" srcId="{0252123A-DE2F-4DEE-8AA6-35B43A0CA475}" destId="{74E23C1C-90F6-42BF-A7C9-7C2B5104E88C}" srcOrd="0" destOrd="0" presId="urn:microsoft.com/office/officeart/2005/8/layout/hList7#1"/>
    <dgm:cxn modelId="{2DC63ABE-447A-4D33-93DD-5F02820BDC3B}" type="presOf" srcId="{3322A829-DADD-4FA7-A3C0-B108418179A0}" destId="{C302C13F-895D-4078-BC58-5E3937CC5B93}" srcOrd="0" destOrd="0" presId="urn:microsoft.com/office/officeart/2005/8/layout/hList7#1"/>
    <dgm:cxn modelId="{84CACDDB-0716-43CE-ADA0-A4A394722929}" type="presOf" srcId="{1177787F-C394-4A0B-841A-908FF32D1B6D}" destId="{E6D7346A-3D38-4CFA-B249-1DF8D68AF003}" srcOrd="0" destOrd="0" presId="urn:microsoft.com/office/officeart/2005/8/layout/hList7#1"/>
    <dgm:cxn modelId="{96AB4BBA-F00B-465A-A4E5-EE82F35B85BE}" type="presOf" srcId="{0252123A-DE2F-4DEE-8AA6-35B43A0CA475}" destId="{22E96410-0702-438A-8645-EB76166DA832}" srcOrd="1" destOrd="0" presId="urn:microsoft.com/office/officeart/2005/8/layout/hList7#1"/>
    <dgm:cxn modelId="{E7873F8D-63D6-4617-A630-1586731CF6C9}" srcId="{1177787F-C394-4A0B-841A-908FF32D1B6D}" destId="{3876855F-DF8B-4D69-A1D1-735432D91000}" srcOrd="0" destOrd="0" parTransId="{E12715DF-7200-493F-A14C-D074A7062F07}" sibTransId="{3322A829-DADD-4FA7-A3C0-B108418179A0}"/>
    <dgm:cxn modelId="{71CBF5B1-D501-4FC7-8993-624147BCFDBB}" type="presParOf" srcId="{E6D7346A-3D38-4CFA-B249-1DF8D68AF003}" destId="{4820CDE1-7CA2-4C05-A194-2460F33085E6}" srcOrd="0" destOrd="0" presId="urn:microsoft.com/office/officeart/2005/8/layout/hList7#1"/>
    <dgm:cxn modelId="{735F9BB1-628B-4F1D-ADA3-2FEFCCF7FCCF}" type="presParOf" srcId="{E6D7346A-3D38-4CFA-B249-1DF8D68AF003}" destId="{0BEF713A-F62C-45A6-9663-CB4C44DE6CD5}" srcOrd="1" destOrd="0" presId="urn:microsoft.com/office/officeart/2005/8/layout/hList7#1"/>
    <dgm:cxn modelId="{E3BC5A82-D4E8-4875-8F0C-03BD33DE9C97}" type="presParOf" srcId="{0BEF713A-F62C-45A6-9663-CB4C44DE6CD5}" destId="{A8AC12C6-03AC-4F3A-A97E-907EAAC77283}" srcOrd="0" destOrd="0" presId="urn:microsoft.com/office/officeart/2005/8/layout/hList7#1"/>
    <dgm:cxn modelId="{8F2EA833-1EF3-4B8E-B42C-F0E653022ED6}" type="presParOf" srcId="{A8AC12C6-03AC-4F3A-A97E-907EAAC77283}" destId="{6E1E00F9-0E22-4130-8D15-88FA70600D60}" srcOrd="0" destOrd="0" presId="urn:microsoft.com/office/officeart/2005/8/layout/hList7#1"/>
    <dgm:cxn modelId="{41950E8C-8256-4256-9371-1F371EB2FFB7}" type="presParOf" srcId="{A8AC12C6-03AC-4F3A-A97E-907EAAC77283}" destId="{046930BF-1D38-44B7-AEE2-B33651B34A39}" srcOrd="1" destOrd="0" presId="urn:microsoft.com/office/officeart/2005/8/layout/hList7#1"/>
    <dgm:cxn modelId="{3C34434E-3294-4F83-A8F2-8C4FA555ABAC}" type="presParOf" srcId="{A8AC12C6-03AC-4F3A-A97E-907EAAC77283}" destId="{BD5806E7-D13B-489B-9FA1-56C40DD6470A}" srcOrd="2" destOrd="0" presId="urn:microsoft.com/office/officeart/2005/8/layout/hList7#1"/>
    <dgm:cxn modelId="{0BD1E941-32E2-4140-A360-7120EF22F55E}" type="presParOf" srcId="{A8AC12C6-03AC-4F3A-A97E-907EAAC77283}" destId="{D2BBE5D9-5187-461D-81C1-5C733541059C}" srcOrd="3" destOrd="0" presId="urn:microsoft.com/office/officeart/2005/8/layout/hList7#1"/>
    <dgm:cxn modelId="{B2FD20ED-5A8B-4461-A6D1-44D50E9824B6}" type="presParOf" srcId="{0BEF713A-F62C-45A6-9663-CB4C44DE6CD5}" destId="{C302C13F-895D-4078-BC58-5E3937CC5B93}" srcOrd="1" destOrd="0" presId="urn:microsoft.com/office/officeart/2005/8/layout/hList7#1"/>
    <dgm:cxn modelId="{AA06BCBF-CC4A-4C95-9508-E1E778B30B40}" type="presParOf" srcId="{0BEF713A-F62C-45A6-9663-CB4C44DE6CD5}" destId="{CF321B06-55C8-4C36-8DD0-FCB88064F46B}" srcOrd="2" destOrd="0" presId="urn:microsoft.com/office/officeart/2005/8/layout/hList7#1"/>
    <dgm:cxn modelId="{DDF1B267-42E8-4BFD-809D-227D24D9C8D7}" type="presParOf" srcId="{CF321B06-55C8-4C36-8DD0-FCB88064F46B}" destId="{74E23C1C-90F6-42BF-A7C9-7C2B5104E88C}" srcOrd="0" destOrd="0" presId="urn:microsoft.com/office/officeart/2005/8/layout/hList7#1"/>
    <dgm:cxn modelId="{08E3DAE4-A3B2-4652-A713-806634D36687}" type="presParOf" srcId="{CF321B06-55C8-4C36-8DD0-FCB88064F46B}" destId="{22E96410-0702-438A-8645-EB76166DA832}" srcOrd="1" destOrd="0" presId="urn:microsoft.com/office/officeart/2005/8/layout/hList7#1"/>
    <dgm:cxn modelId="{01E5C160-C9F5-4E95-9E72-B0477A0EDFCD}" type="presParOf" srcId="{CF321B06-55C8-4C36-8DD0-FCB88064F46B}" destId="{16784639-DDBC-4129-9C9A-4C3DA963E44A}" srcOrd="2" destOrd="0" presId="urn:microsoft.com/office/officeart/2005/8/layout/hList7#1"/>
    <dgm:cxn modelId="{C3261367-DC3F-4373-B353-3AEC395D7017}" type="presParOf" srcId="{CF321B06-55C8-4C36-8DD0-FCB88064F46B}" destId="{73C58154-68BB-44EF-94D6-8B4014BBB8EC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9F4B2A-2382-4BBB-8698-106BC64E7D6A}" type="doc">
      <dgm:prSet loTypeId="urn:microsoft.com/office/officeart/2005/8/layout/vProcess5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1F70AD33-33BC-470B-98FC-4EBC1B22020E}">
      <dgm:prSet phldrT="[Текст]"/>
      <dgm:spPr/>
      <dgm:t>
        <a:bodyPr/>
        <a:lstStyle/>
        <a:p>
          <a:r>
            <a:rPr lang="ru-RU" b="1" dirty="0" smtClean="0"/>
            <a:t>- понимали, что труд, работа занимают в жизни людей очень важное место, что труд – это, по сути, основа жизни;</a:t>
          </a:r>
          <a:endParaRPr lang="ru-RU" b="1" dirty="0"/>
        </a:p>
      </dgm:t>
    </dgm:pt>
    <dgm:pt modelId="{6799E168-B830-4B54-8264-3D5AB579A2F8}" type="parTrans" cxnId="{EC85A654-7B61-408C-B303-BCE1890D9631}">
      <dgm:prSet/>
      <dgm:spPr/>
      <dgm:t>
        <a:bodyPr/>
        <a:lstStyle/>
        <a:p>
          <a:endParaRPr lang="ru-RU"/>
        </a:p>
      </dgm:t>
    </dgm:pt>
    <dgm:pt modelId="{6F8F3B64-642E-4E47-A124-65CB3E473DC3}" type="sibTrans" cxnId="{EC85A654-7B61-408C-B303-BCE1890D9631}">
      <dgm:prSet/>
      <dgm:spPr/>
      <dgm:t>
        <a:bodyPr/>
        <a:lstStyle/>
        <a:p>
          <a:endParaRPr lang="ru-RU"/>
        </a:p>
      </dgm:t>
    </dgm:pt>
    <dgm:pt modelId="{507B2E83-6295-4430-98B0-4E262BDD90E6}">
      <dgm:prSet phldrT="[Текст]"/>
      <dgm:spPr/>
      <dgm:t>
        <a:bodyPr/>
        <a:lstStyle/>
        <a:p>
          <a:r>
            <a:rPr lang="ru-RU" b="1" dirty="0" smtClean="0"/>
            <a:t>- уважали всех, кто трудится, и ценили плоды их труда;</a:t>
          </a:r>
          <a:endParaRPr lang="ru-RU" b="1" dirty="0"/>
        </a:p>
      </dgm:t>
    </dgm:pt>
    <dgm:pt modelId="{DCEFE4DA-79C5-48A8-B71B-63635D5525D3}" type="parTrans" cxnId="{D3BA35C0-5447-479D-84D3-2A05954DCB0F}">
      <dgm:prSet/>
      <dgm:spPr/>
      <dgm:t>
        <a:bodyPr/>
        <a:lstStyle/>
        <a:p>
          <a:endParaRPr lang="ru-RU"/>
        </a:p>
      </dgm:t>
    </dgm:pt>
    <dgm:pt modelId="{859ABD4E-84D7-4933-961A-A716D80737BC}" type="sibTrans" cxnId="{D3BA35C0-5447-479D-84D3-2A05954DCB0F}">
      <dgm:prSet/>
      <dgm:spPr/>
      <dgm:t>
        <a:bodyPr/>
        <a:lstStyle/>
        <a:p>
          <a:endParaRPr lang="ru-RU"/>
        </a:p>
      </dgm:t>
    </dgm:pt>
    <dgm:pt modelId="{88865F44-AE0C-49E0-B6BC-6F1EBE247BB3}">
      <dgm:prSet phldrT="[Текст]"/>
      <dgm:spPr/>
      <dgm:t>
        <a:bodyPr/>
        <a:lstStyle/>
        <a:p>
          <a:r>
            <a:rPr lang="ru-RU" b="1" dirty="0" smtClean="0"/>
            <a:t>- познакомились бы с тем, что делают люди разных профессий, с помощью каких орудий и машин, и что получается в результате;</a:t>
          </a:r>
          <a:endParaRPr lang="ru-RU" b="1" dirty="0"/>
        </a:p>
      </dgm:t>
    </dgm:pt>
    <dgm:pt modelId="{CD6E9FF8-6889-4444-B272-F6BF13016017}" type="parTrans" cxnId="{2624BE4F-84E5-47E9-A61F-FD9B9EF3248A}">
      <dgm:prSet/>
      <dgm:spPr/>
      <dgm:t>
        <a:bodyPr/>
        <a:lstStyle/>
        <a:p>
          <a:endParaRPr lang="ru-RU"/>
        </a:p>
      </dgm:t>
    </dgm:pt>
    <dgm:pt modelId="{EA859663-1CF6-45A2-AE3D-7EC5A8E0A1D1}" type="sibTrans" cxnId="{2624BE4F-84E5-47E9-A61F-FD9B9EF3248A}">
      <dgm:prSet/>
      <dgm:spPr/>
      <dgm:t>
        <a:bodyPr/>
        <a:lstStyle/>
        <a:p>
          <a:endParaRPr lang="ru-RU"/>
        </a:p>
      </dgm:t>
    </dgm:pt>
    <dgm:pt modelId="{CF57CEE2-7D90-4DD2-870B-F10F6D8DF67A}">
      <dgm:prSet/>
      <dgm:spPr/>
      <dgm:t>
        <a:bodyPr/>
        <a:lstStyle/>
        <a:p>
          <a:r>
            <a:rPr lang="ru-RU" b="1" dirty="0" smtClean="0"/>
            <a:t>- были готовы трудиться сами — по причине, что это им нравится и интересно, и потому, что это надо;</a:t>
          </a:r>
          <a:endParaRPr lang="ru-RU" b="1" dirty="0"/>
        </a:p>
      </dgm:t>
    </dgm:pt>
    <dgm:pt modelId="{0D20B6AB-1BE9-48CF-ACBC-D27E391C3AA8}" type="parTrans" cxnId="{860E5824-F7C6-47B4-B7F9-87CEDF35D930}">
      <dgm:prSet/>
      <dgm:spPr/>
      <dgm:t>
        <a:bodyPr/>
        <a:lstStyle/>
        <a:p>
          <a:endParaRPr lang="ru-RU"/>
        </a:p>
      </dgm:t>
    </dgm:pt>
    <dgm:pt modelId="{BFFF5D9F-F2BF-449F-A715-B017892B8117}" type="sibTrans" cxnId="{860E5824-F7C6-47B4-B7F9-87CEDF35D930}">
      <dgm:prSet/>
      <dgm:spPr/>
      <dgm:t>
        <a:bodyPr/>
        <a:lstStyle/>
        <a:p>
          <a:endParaRPr lang="ru-RU"/>
        </a:p>
      </dgm:t>
    </dgm:pt>
    <dgm:pt modelId="{E1996999-2DFA-49F9-9390-B3275A89BA3E}">
      <dgm:prSet/>
      <dgm:spPr/>
      <dgm:t>
        <a:bodyPr/>
        <a:lstStyle/>
        <a:p>
          <a:r>
            <a:rPr lang="ru-RU" b="1" dirty="0" smtClean="0"/>
            <a:t>- учились бы труду, овладевая необходимыми навыками, трудились бы, принося пользу людям, и развивали бы свои трудовые способности.</a:t>
          </a:r>
          <a:endParaRPr lang="ru-RU" b="1" dirty="0"/>
        </a:p>
      </dgm:t>
    </dgm:pt>
    <dgm:pt modelId="{014C5302-CA87-43D9-9562-E65B1A2A56B7}" type="parTrans" cxnId="{16330CE6-BA8C-4D6C-8B2B-0E9C0792AE6E}">
      <dgm:prSet/>
      <dgm:spPr/>
      <dgm:t>
        <a:bodyPr/>
        <a:lstStyle/>
        <a:p>
          <a:endParaRPr lang="ru-RU"/>
        </a:p>
      </dgm:t>
    </dgm:pt>
    <dgm:pt modelId="{8FA4CD9D-C112-4780-9E2A-ECCDF3AE56E7}" type="sibTrans" cxnId="{16330CE6-BA8C-4D6C-8B2B-0E9C0792AE6E}">
      <dgm:prSet/>
      <dgm:spPr/>
      <dgm:t>
        <a:bodyPr/>
        <a:lstStyle/>
        <a:p>
          <a:endParaRPr lang="ru-RU"/>
        </a:p>
      </dgm:t>
    </dgm:pt>
    <dgm:pt modelId="{88C9A4F3-C2FB-4EBF-A459-84DB00D3D05A}">
      <dgm:prSet/>
      <dgm:spPr/>
      <dgm:t>
        <a:bodyPr/>
        <a:lstStyle/>
        <a:p>
          <a:endParaRPr lang="ru-RU"/>
        </a:p>
      </dgm:t>
    </dgm:pt>
    <dgm:pt modelId="{AAC1A29A-870D-444B-B748-F51FF1A77695}" type="parTrans" cxnId="{8C56B2B7-8CCE-46E2-905C-6AF0F98BA433}">
      <dgm:prSet/>
      <dgm:spPr/>
      <dgm:t>
        <a:bodyPr/>
        <a:lstStyle/>
        <a:p>
          <a:endParaRPr lang="ru-RU"/>
        </a:p>
      </dgm:t>
    </dgm:pt>
    <dgm:pt modelId="{2C4BB0FC-41FA-4BAC-9C83-BAF2C8AC2B6B}" type="sibTrans" cxnId="{8C56B2B7-8CCE-46E2-905C-6AF0F98BA433}">
      <dgm:prSet/>
      <dgm:spPr/>
      <dgm:t>
        <a:bodyPr/>
        <a:lstStyle/>
        <a:p>
          <a:endParaRPr lang="ru-RU"/>
        </a:p>
      </dgm:t>
    </dgm:pt>
    <dgm:pt modelId="{3A760893-895D-449B-A3C3-9E57DDAAAFED}" type="pres">
      <dgm:prSet presAssocID="{DB9F4B2A-2382-4BBB-8698-106BC64E7D6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D30D0E-5229-4792-8607-0371A7A9639D}" type="pres">
      <dgm:prSet presAssocID="{DB9F4B2A-2382-4BBB-8698-106BC64E7D6A}" presName="dummyMaxCanvas" presStyleCnt="0">
        <dgm:presLayoutVars/>
      </dgm:prSet>
      <dgm:spPr/>
    </dgm:pt>
    <dgm:pt modelId="{64D83176-F53B-4F3B-A9E3-2741B9263593}" type="pres">
      <dgm:prSet presAssocID="{DB9F4B2A-2382-4BBB-8698-106BC64E7D6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D2C8B-5662-40C4-8B4B-9952747C59DE}" type="pres">
      <dgm:prSet presAssocID="{DB9F4B2A-2382-4BBB-8698-106BC64E7D6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48AB71-BFDA-4483-B695-ABA2CB3B444C}" type="pres">
      <dgm:prSet presAssocID="{DB9F4B2A-2382-4BBB-8698-106BC64E7D6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72376C-A07C-4D30-AF16-3D2923DB760B}" type="pres">
      <dgm:prSet presAssocID="{DB9F4B2A-2382-4BBB-8698-106BC64E7D6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DA61C3-4F54-438B-88ED-7149FA1C681C}" type="pres">
      <dgm:prSet presAssocID="{DB9F4B2A-2382-4BBB-8698-106BC64E7D6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A59B95-F4FF-4E33-B708-DEFDCFE26E70}" type="pres">
      <dgm:prSet presAssocID="{DB9F4B2A-2382-4BBB-8698-106BC64E7D6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606FE-302B-424D-B4F9-2EC69F9B396C}" type="pres">
      <dgm:prSet presAssocID="{DB9F4B2A-2382-4BBB-8698-106BC64E7D6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77231-3C89-43DE-AD43-21F227752899}" type="pres">
      <dgm:prSet presAssocID="{DB9F4B2A-2382-4BBB-8698-106BC64E7D6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3B82FF-C594-4FB5-BE3D-E63DBB30C082}" type="pres">
      <dgm:prSet presAssocID="{DB9F4B2A-2382-4BBB-8698-106BC64E7D6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420C4-9944-414F-8704-5FD07F4BB4CD}" type="pres">
      <dgm:prSet presAssocID="{DB9F4B2A-2382-4BBB-8698-106BC64E7D6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2CB91-CD4F-4B0F-8DE1-495CC85B5DA3}" type="pres">
      <dgm:prSet presAssocID="{DB9F4B2A-2382-4BBB-8698-106BC64E7D6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2DAFB9-A0B8-4D4F-A1D7-5EAA0E01B26A}" type="pres">
      <dgm:prSet presAssocID="{DB9F4B2A-2382-4BBB-8698-106BC64E7D6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EE8A4-4ED3-4152-9412-12AFAFF9C605}" type="pres">
      <dgm:prSet presAssocID="{DB9F4B2A-2382-4BBB-8698-106BC64E7D6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40D57A-4017-4DFF-8BB8-0E8FA4793BB9}" type="pres">
      <dgm:prSet presAssocID="{DB9F4B2A-2382-4BBB-8698-106BC64E7D6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E50A53-9C31-4D71-B913-79445E6431E7}" type="presOf" srcId="{507B2E83-6295-4430-98B0-4E262BDD90E6}" destId="{733D2C8B-5662-40C4-8B4B-9952747C59DE}" srcOrd="0" destOrd="0" presId="urn:microsoft.com/office/officeart/2005/8/layout/vProcess5"/>
    <dgm:cxn modelId="{DBE60978-1951-4C81-B876-8153C63270E4}" type="presOf" srcId="{E1996999-2DFA-49F9-9390-B3275A89BA3E}" destId="{9540D57A-4017-4DFF-8BB8-0E8FA4793BB9}" srcOrd="1" destOrd="0" presId="urn:microsoft.com/office/officeart/2005/8/layout/vProcess5"/>
    <dgm:cxn modelId="{D3BA35C0-5447-479D-84D3-2A05954DCB0F}" srcId="{DB9F4B2A-2382-4BBB-8698-106BC64E7D6A}" destId="{507B2E83-6295-4430-98B0-4E262BDD90E6}" srcOrd="1" destOrd="0" parTransId="{DCEFE4DA-79C5-48A8-B71B-63635D5525D3}" sibTransId="{859ABD4E-84D7-4933-961A-A716D80737BC}"/>
    <dgm:cxn modelId="{C14FB52C-CCA8-49D1-AFA5-74D7A229EA1D}" type="presOf" srcId="{E1996999-2DFA-49F9-9390-B3275A89BA3E}" destId="{BBDA61C3-4F54-438B-88ED-7149FA1C681C}" srcOrd="0" destOrd="0" presId="urn:microsoft.com/office/officeart/2005/8/layout/vProcess5"/>
    <dgm:cxn modelId="{2576EC2B-2F4C-4E87-8445-D8D9A0564CFE}" type="presOf" srcId="{EA859663-1CF6-45A2-AE3D-7EC5A8E0A1D1}" destId="{6AE77231-3C89-43DE-AD43-21F227752899}" srcOrd="0" destOrd="0" presId="urn:microsoft.com/office/officeart/2005/8/layout/vProcess5"/>
    <dgm:cxn modelId="{860E5824-F7C6-47B4-B7F9-87CEDF35D930}" srcId="{DB9F4B2A-2382-4BBB-8698-106BC64E7D6A}" destId="{CF57CEE2-7D90-4DD2-870B-F10F6D8DF67A}" srcOrd="3" destOrd="0" parTransId="{0D20B6AB-1BE9-48CF-ACBC-D27E391C3AA8}" sibTransId="{BFFF5D9F-F2BF-449F-A715-B017892B8117}"/>
    <dgm:cxn modelId="{FC9326B1-0B75-4386-8286-82E7E3070BA7}" type="presOf" srcId="{507B2E83-6295-4430-98B0-4E262BDD90E6}" destId="{68E2CB91-CD4F-4B0F-8DE1-495CC85B5DA3}" srcOrd="1" destOrd="0" presId="urn:microsoft.com/office/officeart/2005/8/layout/vProcess5"/>
    <dgm:cxn modelId="{9C9C6A19-4FCF-4890-A125-E17E7BF869FF}" type="presOf" srcId="{88865F44-AE0C-49E0-B6BC-6F1EBE247BB3}" destId="{712DAFB9-A0B8-4D4F-A1D7-5EAA0E01B26A}" srcOrd="1" destOrd="0" presId="urn:microsoft.com/office/officeart/2005/8/layout/vProcess5"/>
    <dgm:cxn modelId="{2624BE4F-84E5-47E9-A61F-FD9B9EF3248A}" srcId="{DB9F4B2A-2382-4BBB-8698-106BC64E7D6A}" destId="{88865F44-AE0C-49E0-B6BC-6F1EBE247BB3}" srcOrd="2" destOrd="0" parTransId="{CD6E9FF8-6889-4444-B272-F6BF13016017}" sibTransId="{EA859663-1CF6-45A2-AE3D-7EC5A8E0A1D1}"/>
    <dgm:cxn modelId="{9FC05659-EE73-4AC5-A745-4F04805586C2}" type="presOf" srcId="{1F70AD33-33BC-470B-98FC-4EBC1B22020E}" destId="{2B3420C4-9944-414F-8704-5FD07F4BB4CD}" srcOrd="1" destOrd="0" presId="urn:microsoft.com/office/officeart/2005/8/layout/vProcess5"/>
    <dgm:cxn modelId="{37C91EE3-9D19-48EC-B7E9-39C40A3E394A}" type="presOf" srcId="{CF57CEE2-7D90-4DD2-870B-F10F6D8DF67A}" destId="{90BEE8A4-4ED3-4152-9412-12AFAFF9C605}" srcOrd="1" destOrd="0" presId="urn:microsoft.com/office/officeart/2005/8/layout/vProcess5"/>
    <dgm:cxn modelId="{BFD3AE66-E6DE-416B-A355-66099C0238E8}" type="presOf" srcId="{BFFF5D9F-F2BF-449F-A715-B017892B8117}" destId="{6C3B82FF-C594-4FB5-BE3D-E63DBB30C082}" srcOrd="0" destOrd="0" presId="urn:microsoft.com/office/officeart/2005/8/layout/vProcess5"/>
    <dgm:cxn modelId="{16330CE6-BA8C-4D6C-8B2B-0E9C0792AE6E}" srcId="{DB9F4B2A-2382-4BBB-8698-106BC64E7D6A}" destId="{E1996999-2DFA-49F9-9390-B3275A89BA3E}" srcOrd="4" destOrd="0" parTransId="{014C5302-CA87-43D9-9562-E65B1A2A56B7}" sibTransId="{8FA4CD9D-C112-4780-9E2A-ECCDF3AE56E7}"/>
    <dgm:cxn modelId="{67364D5E-2475-42C1-B402-CD5E2EDDF5F4}" type="presOf" srcId="{1F70AD33-33BC-470B-98FC-4EBC1B22020E}" destId="{64D83176-F53B-4F3B-A9E3-2741B9263593}" srcOrd="0" destOrd="0" presId="urn:microsoft.com/office/officeart/2005/8/layout/vProcess5"/>
    <dgm:cxn modelId="{EC85A654-7B61-408C-B303-BCE1890D9631}" srcId="{DB9F4B2A-2382-4BBB-8698-106BC64E7D6A}" destId="{1F70AD33-33BC-470B-98FC-4EBC1B22020E}" srcOrd="0" destOrd="0" parTransId="{6799E168-B830-4B54-8264-3D5AB579A2F8}" sibTransId="{6F8F3B64-642E-4E47-A124-65CB3E473DC3}"/>
    <dgm:cxn modelId="{DE5C5BA5-5215-4DB1-B63E-04CA580CB134}" type="presOf" srcId="{859ABD4E-84D7-4933-961A-A716D80737BC}" destId="{170606FE-302B-424D-B4F9-2EC69F9B396C}" srcOrd="0" destOrd="0" presId="urn:microsoft.com/office/officeart/2005/8/layout/vProcess5"/>
    <dgm:cxn modelId="{5263A0BB-2A88-4B1E-B0E5-9EF657A4DB84}" type="presOf" srcId="{6F8F3B64-642E-4E47-A124-65CB3E473DC3}" destId="{1AA59B95-F4FF-4E33-B708-DEFDCFE26E70}" srcOrd="0" destOrd="0" presId="urn:microsoft.com/office/officeart/2005/8/layout/vProcess5"/>
    <dgm:cxn modelId="{52CAD891-6F13-4BEE-BCA1-81E16C09941D}" type="presOf" srcId="{DB9F4B2A-2382-4BBB-8698-106BC64E7D6A}" destId="{3A760893-895D-449B-A3C3-9E57DDAAAFED}" srcOrd="0" destOrd="0" presId="urn:microsoft.com/office/officeart/2005/8/layout/vProcess5"/>
    <dgm:cxn modelId="{977D9461-ADA4-4ED6-B78A-5B5D001CCABD}" type="presOf" srcId="{88865F44-AE0C-49E0-B6BC-6F1EBE247BB3}" destId="{4848AB71-BFDA-4483-B695-ABA2CB3B444C}" srcOrd="0" destOrd="0" presId="urn:microsoft.com/office/officeart/2005/8/layout/vProcess5"/>
    <dgm:cxn modelId="{F50DCD24-F385-48B1-A1D5-43CBE5FA733E}" type="presOf" srcId="{CF57CEE2-7D90-4DD2-870B-F10F6D8DF67A}" destId="{7672376C-A07C-4D30-AF16-3D2923DB760B}" srcOrd="0" destOrd="0" presId="urn:microsoft.com/office/officeart/2005/8/layout/vProcess5"/>
    <dgm:cxn modelId="{8C56B2B7-8CCE-46E2-905C-6AF0F98BA433}" srcId="{DB9F4B2A-2382-4BBB-8698-106BC64E7D6A}" destId="{88C9A4F3-C2FB-4EBF-A459-84DB00D3D05A}" srcOrd="5" destOrd="0" parTransId="{AAC1A29A-870D-444B-B748-F51FF1A77695}" sibTransId="{2C4BB0FC-41FA-4BAC-9C83-BAF2C8AC2B6B}"/>
    <dgm:cxn modelId="{706EFBE9-1A02-459F-8503-CA42A1F535B5}" type="presParOf" srcId="{3A760893-895D-449B-A3C3-9E57DDAAAFED}" destId="{CDD30D0E-5229-4792-8607-0371A7A9639D}" srcOrd="0" destOrd="0" presId="urn:microsoft.com/office/officeart/2005/8/layout/vProcess5"/>
    <dgm:cxn modelId="{F47D43EC-6864-4FC7-B0DC-7C27D3CC1A3F}" type="presParOf" srcId="{3A760893-895D-449B-A3C3-9E57DDAAAFED}" destId="{64D83176-F53B-4F3B-A9E3-2741B9263593}" srcOrd="1" destOrd="0" presId="urn:microsoft.com/office/officeart/2005/8/layout/vProcess5"/>
    <dgm:cxn modelId="{A3BF86F1-44EC-4B57-9C9F-24B34C32902B}" type="presParOf" srcId="{3A760893-895D-449B-A3C3-9E57DDAAAFED}" destId="{733D2C8B-5662-40C4-8B4B-9952747C59DE}" srcOrd="2" destOrd="0" presId="urn:microsoft.com/office/officeart/2005/8/layout/vProcess5"/>
    <dgm:cxn modelId="{21C2DFD2-8504-4A0F-B618-5606F90D557A}" type="presParOf" srcId="{3A760893-895D-449B-A3C3-9E57DDAAAFED}" destId="{4848AB71-BFDA-4483-B695-ABA2CB3B444C}" srcOrd="3" destOrd="0" presId="urn:microsoft.com/office/officeart/2005/8/layout/vProcess5"/>
    <dgm:cxn modelId="{30B66FAB-5B06-44BC-88C0-D8E8C9325E7E}" type="presParOf" srcId="{3A760893-895D-449B-A3C3-9E57DDAAAFED}" destId="{7672376C-A07C-4D30-AF16-3D2923DB760B}" srcOrd="4" destOrd="0" presId="urn:microsoft.com/office/officeart/2005/8/layout/vProcess5"/>
    <dgm:cxn modelId="{E150FB3F-7418-403E-8EDB-4E94632CB2A0}" type="presParOf" srcId="{3A760893-895D-449B-A3C3-9E57DDAAAFED}" destId="{BBDA61C3-4F54-438B-88ED-7149FA1C681C}" srcOrd="5" destOrd="0" presId="urn:microsoft.com/office/officeart/2005/8/layout/vProcess5"/>
    <dgm:cxn modelId="{0ED9CAA2-496C-4140-A520-2014020DA6BD}" type="presParOf" srcId="{3A760893-895D-449B-A3C3-9E57DDAAAFED}" destId="{1AA59B95-F4FF-4E33-B708-DEFDCFE26E70}" srcOrd="6" destOrd="0" presId="urn:microsoft.com/office/officeart/2005/8/layout/vProcess5"/>
    <dgm:cxn modelId="{40DD2B69-35EB-40CD-89FE-B9CA1688D9BD}" type="presParOf" srcId="{3A760893-895D-449B-A3C3-9E57DDAAAFED}" destId="{170606FE-302B-424D-B4F9-2EC69F9B396C}" srcOrd="7" destOrd="0" presId="urn:microsoft.com/office/officeart/2005/8/layout/vProcess5"/>
    <dgm:cxn modelId="{2997AFA4-BB7C-4982-AD3C-57716F062EAB}" type="presParOf" srcId="{3A760893-895D-449B-A3C3-9E57DDAAAFED}" destId="{6AE77231-3C89-43DE-AD43-21F227752899}" srcOrd="8" destOrd="0" presId="urn:microsoft.com/office/officeart/2005/8/layout/vProcess5"/>
    <dgm:cxn modelId="{BA112967-159F-475A-9AA3-3EE107883229}" type="presParOf" srcId="{3A760893-895D-449B-A3C3-9E57DDAAAFED}" destId="{6C3B82FF-C594-4FB5-BE3D-E63DBB30C082}" srcOrd="9" destOrd="0" presId="urn:microsoft.com/office/officeart/2005/8/layout/vProcess5"/>
    <dgm:cxn modelId="{52EA0D71-407F-4286-A722-A6B53AE099A8}" type="presParOf" srcId="{3A760893-895D-449B-A3C3-9E57DDAAAFED}" destId="{2B3420C4-9944-414F-8704-5FD07F4BB4CD}" srcOrd="10" destOrd="0" presId="urn:microsoft.com/office/officeart/2005/8/layout/vProcess5"/>
    <dgm:cxn modelId="{1A5F53B2-E1B2-4DCB-A81F-4B7B207B0867}" type="presParOf" srcId="{3A760893-895D-449B-A3C3-9E57DDAAAFED}" destId="{68E2CB91-CD4F-4B0F-8DE1-495CC85B5DA3}" srcOrd="11" destOrd="0" presId="urn:microsoft.com/office/officeart/2005/8/layout/vProcess5"/>
    <dgm:cxn modelId="{C9D2E7AD-4DB3-44FC-85C6-D4E4FC626961}" type="presParOf" srcId="{3A760893-895D-449B-A3C3-9E57DDAAAFED}" destId="{712DAFB9-A0B8-4D4F-A1D7-5EAA0E01B26A}" srcOrd="12" destOrd="0" presId="urn:microsoft.com/office/officeart/2005/8/layout/vProcess5"/>
    <dgm:cxn modelId="{4ADC8D2D-B34E-4192-969E-778F868DB991}" type="presParOf" srcId="{3A760893-895D-449B-A3C3-9E57DDAAAFED}" destId="{90BEE8A4-4ED3-4152-9412-12AFAFF9C605}" srcOrd="13" destOrd="0" presId="urn:microsoft.com/office/officeart/2005/8/layout/vProcess5"/>
    <dgm:cxn modelId="{35C2E061-80DD-4FA8-86F4-25FAC2220FF5}" type="presParOf" srcId="{3A760893-895D-449B-A3C3-9E57DDAAAFED}" destId="{9540D57A-4017-4DFF-8BB8-0E8FA4793BB9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EE2115-AC78-49D2-8969-24E7E038C717}">
      <dsp:nvSpPr>
        <dsp:cNvPr id="0" name=""/>
        <dsp:cNvSpPr/>
      </dsp:nvSpPr>
      <dsp:spPr>
        <a:xfrm>
          <a:off x="1435527" y="2484276"/>
          <a:ext cx="619280" cy="1180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9640" y="0"/>
              </a:lnTo>
              <a:lnTo>
                <a:pt x="309640" y="1180031"/>
              </a:lnTo>
              <a:lnTo>
                <a:pt x="619280" y="118003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711851" y="3040975"/>
        <a:ext cx="66632" cy="66632"/>
      </dsp:txXfrm>
    </dsp:sp>
    <dsp:sp modelId="{5B285059-A7D1-4E80-9A04-5ABD6E06D847}">
      <dsp:nvSpPr>
        <dsp:cNvPr id="0" name=""/>
        <dsp:cNvSpPr/>
      </dsp:nvSpPr>
      <dsp:spPr>
        <a:xfrm>
          <a:off x="1435527" y="2438556"/>
          <a:ext cx="6192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9280" y="457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729685" y="2468793"/>
        <a:ext cx="30964" cy="30964"/>
      </dsp:txXfrm>
    </dsp:sp>
    <dsp:sp modelId="{1FC7F33D-B47A-4724-8397-6FFC0AC3F275}">
      <dsp:nvSpPr>
        <dsp:cNvPr id="0" name=""/>
        <dsp:cNvSpPr/>
      </dsp:nvSpPr>
      <dsp:spPr>
        <a:xfrm>
          <a:off x="1435527" y="1304244"/>
          <a:ext cx="619280" cy="1180031"/>
        </a:xfrm>
        <a:custGeom>
          <a:avLst/>
          <a:gdLst/>
          <a:ahLst/>
          <a:cxnLst/>
          <a:rect l="0" t="0" r="0" b="0"/>
          <a:pathLst>
            <a:path>
              <a:moveTo>
                <a:pt x="0" y="1180031"/>
              </a:moveTo>
              <a:lnTo>
                <a:pt x="309640" y="1180031"/>
              </a:lnTo>
              <a:lnTo>
                <a:pt x="309640" y="0"/>
              </a:lnTo>
              <a:lnTo>
                <a:pt x="619280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711851" y="1860943"/>
        <a:ext cx="66632" cy="66632"/>
      </dsp:txXfrm>
    </dsp:sp>
    <dsp:sp modelId="{384277BC-8FF7-4BC9-AF06-68A6D1FDEDB1}">
      <dsp:nvSpPr>
        <dsp:cNvPr id="0" name=""/>
        <dsp:cNvSpPr/>
      </dsp:nvSpPr>
      <dsp:spPr>
        <a:xfrm rot="16200000">
          <a:off x="-1520760" y="2012263"/>
          <a:ext cx="4968552" cy="94402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Правильный выбор профессии</a:t>
          </a:r>
          <a:endParaRPr lang="ru-RU" sz="3200" kern="1200" dirty="0"/>
        </a:p>
      </dsp:txBody>
      <dsp:txXfrm>
        <a:off x="-1520760" y="2012263"/>
        <a:ext cx="4968552" cy="944024"/>
      </dsp:txXfrm>
    </dsp:sp>
    <dsp:sp modelId="{4D35E779-4A51-4624-A37B-0082D226172D}">
      <dsp:nvSpPr>
        <dsp:cNvPr id="0" name=""/>
        <dsp:cNvSpPr/>
      </dsp:nvSpPr>
      <dsp:spPr>
        <a:xfrm>
          <a:off x="2054807" y="832232"/>
          <a:ext cx="5950633" cy="9440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в 2,5 раза уменьшает  текучесть  кадров</a:t>
          </a:r>
          <a:endParaRPr lang="ru-RU" sz="2500" kern="1200" dirty="0"/>
        </a:p>
      </dsp:txBody>
      <dsp:txXfrm>
        <a:off x="2054807" y="832232"/>
        <a:ext cx="5950633" cy="944024"/>
      </dsp:txXfrm>
    </dsp:sp>
    <dsp:sp modelId="{E4E5C5A1-D43A-4E1E-93DA-9747124388EC}">
      <dsp:nvSpPr>
        <dsp:cNvPr id="0" name=""/>
        <dsp:cNvSpPr/>
      </dsp:nvSpPr>
      <dsp:spPr>
        <a:xfrm>
          <a:off x="2054807" y="2012263"/>
          <a:ext cx="5950633" cy="9440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 10-15% увеличивает  производительность труда</a:t>
          </a:r>
          <a:endParaRPr lang="ru-RU" sz="2400" kern="1200" dirty="0"/>
        </a:p>
      </dsp:txBody>
      <dsp:txXfrm>
        <a:off x="2054807" y="2012263"/>
        <a:ext cx="5950633" cy="944024"/>
      </dsp:txXfrm>
    </dsp:sp>
    <dsp:sp modelId="{C80C2F2E-3065-47F7-8235-187FD63DA1E4}">
      <dsp:nvSpPr>
        <dsp:cNvPr id="0" name=""/>
        <dsp:cNvSpPr/>
      </dsp:nvSpPr>
      <dsp:spPr>
        <a:xfrm>
          <a:off x="2054807" y="3192294"/>
          <a:ext cx="5950633" cy="9440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 1,5-2 раза уменьшает стоимость обучения кадров</a:t>
          </a:r>
          <a:endParaRPr lang="ru-RU" sz="2300" kern="1200" dirty="0"/>
        </a:p>
      </dsp:txBody>
      <dsp:txXfrm>
        <a:off x="2054807" y="3192294"/>
        <a:ext cx="5950633" cy="9440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1E00F9-0E22-4130-8D15-88FA70600D60}">
      <dsp:nvSpPr>
        <dsp:cNvPr id="0" name=""/>
        <dsp:cNvSpPr/>
      </dsp:nvSpPr>
      <dsp:spPr>
        <a:xfrm>
          <a:off x="10341" y="0"/>
          <a:ext cx="4050506" cy="5184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Для 57% россиян работа  является исключительно местом для зарабатывания денег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10341" y="2073830"/>
        <a:ext cx="4050506" cy="2073830"/>
      </dsp:txXfrm>
    </dsp:sp>
    <dsp:sp modelId="{D2BBE5D9-5187-461D-81C1-5C733541059C}">
      <dsp:nvSpPr>
        <dsp:cNvPr id="0" name=""/>
        <dsp:cNvSpPr/>
      </dsp:nvSpPr>
      <dsp:spPr>
        <a:xfrm>
          <a:off x="1165557" y="311074"/>
          <a:ext cx="1726463" cy="1726463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4E23C1C-90F6-42BF-A7C9-7C2B5104E88C}">
      <dsp:nvSpPr>
        <dsp:cNvPr id="0" name=""/>
        <dsp:cNvSpPr/>
      </dsp:nvSpPr>
      <dsp:spPr>
        <a:xfrm>
          <a:off x="4175557" y="0"/>
          <a:ext cx="4050506" cy="5184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Только для 8% работа - источник  личностного роста, развития, реализации собственных амбиций и жизненных целей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175557" y="2073830"/>
        <a:ext cx="4050506" cy="2073830"/>
      </dsp:txXfrm>
    </dsp:sp>
    <dsp:sp modelId="{73C58154-68BB-44EF-94D6-8B4014BBB8EC}">
      <dsp:nvSpPr>
        <dsp:cNvPr id="0" name=""/>
        <dsp:cNvSpPr/>
      </dsp:nvSpPr>
      <dsp:spPr>
        <a:xfrm>
          <a:off x="5337578" y="311074"/>
          <a:ext cx="1726463" cy="1726463"/>
        </a:xfrm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820CDE1-7CA2-4C05-A194-2460F33085E6}">
      <dsp:nvSpPr>
        <dsp:cNvPr id="0" name=""/>
        <dsp:cNvSpPr/>
      </dsp:nvSpPr>
      <dsp:spPr>
        <a:xfrm>
          <a:off x="329183" y="4147660"/>
          <a:ext cx="7571232" cy="777686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D83176-F53B-4F3B-A9E3-2741B9263593}">
      <dsp:nvSpPr>
        <dsp:cNvPr id="0" name=""/>
        <dsp:cNvSpPr/>
      </dsp:nvSpPr>
      <dsp:spPr>
        <a:xfrm>
          <a:off x="0" y="0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понимали, что труд, работа занимают в жизни людей очень важное место, что труд – это, по сути, основа жизни;</a:t>
          </a:r>
          <a:endParaRPr lang="ru-RU" sz="1500" b="1" kern="1200" dirty="0"/>
        </a:p>
      </dsp:txBody>
      <dsp:txXfrm>
        <a:off x="23861" y="23861"/>
        <a:ext cx="5362379" cy="766951"/>
      </dsp:txXfrm>
    </dsp:sp>
    <dsp:sp modelId="{733D2C8B-5662-40C4-8B4B-9952747C59DE}">
      <dsp:nvSpPr>
        <dsp:cNvPr id="0" name=""/>
        <dsp:cNvSpPr/>
      </dsp:nvSpPr>
      <dsp:spPr>
        <a:xfrm>
          <a:off x="473202" y="927822"/>
          <a:ext cx="6336792" cy="8146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уважали всех, кто трудится, и ценили плоды их труда;</a:t>
          </a:r>
          <a:endParaRPr lang="ru-RU" sz="1500" b="1" kern="1200" dirty="0"/>
        </a:p>
      </dsp:txBody>
      <dsp:txXfrm>
        <a:off x="497063" y="951683"/>
        <a:ext cx="5286330" cy="766951"/>
      </dsp:txXfrm>
    </dsp:sp>
    <dsp:sp modelId="{4848AB71-BFDA-4483-B695-ABA2CB3B444C}">
      <dsp:nvSpPr>
        <dsp:cNvPr id="0" name=""/>
        <dsp:cNvSpPr/>
      </dsp:nvSpPr>
      <dsp:spPr>
        <a:xfrm>
          <a:off x="946404" y="1855644"/>
          <a:ext cx="6336792" cy="81467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познакомились бы с тем, что делают люди разных профессий, с помощью каких орудий и машин, и что получается в результате;</a:t>
          </a:r>
          <a:endParaRPr lang="ru-RU" sz="1500" b="1" kern="1200" dirty="0"/>
        </a:p>
      </dsp:txBody>
      <dsp:txXfrm>
        <a:off x="970265" y="1879505"/>
        <a:ext cx="5286330" cy="766951"/>
      </dsp:txXfrm>
    </dsp:sp>
    <dsp:sp modelId="{7672376C-A07C-4D30-AF16-3D2923DB760B}">
      <dsp:nvSpPr>
        <dsp:cNvPr id="0" name=""/>
        <dsp:cNvSpPr/>
      </dsp:nvSpPr>
      <dsp:spPr>
        <a:xfrm>
          <a:off x="1419605" y="2783467"/>
          <a:ext cx="6336792" cy="81467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были готовы трудиться сами — по причине, что это им нравится и интересно, и потому, что это надо;</a:t>
          </a:r>
          <a:endParaRPr lang="ru-RU" sz="1500" b="1" kern="1200" dirty="0"/>
        </a:p>
      </dsp:txBody>
      <dsp:txXfrm>
        <a:off x="1443466" y="2807328"/>
        <a:ext cx="5286330" cy="766951"/>
      </dsp:txXfrm>
    </dsp:sp>
    <dsp:sp modelId="{BBDA61C3-4F54-438B-88ED-7149FA1C681C}">
      <dsp:nvSpPr>
        <dsp:cNvPr id="0" name=""/>
        <dsp:cNvSpPr/>
      </dsp:nvSpPr>
      <dsp:spPr>
        <a:xfrm>
          <a:off x="1892808" y="3711289"/>
          <a:ext cx="6336792" cy="81467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учились бы труду, овладевая необходимыми навыками, трудились бы, принося пользу людям, и развивали бы свои трудовые способности.</a:t>
          </a:r>
          <a:endParaRPr lang="ru-RU" sz="1500" b="1" kern="1200" dirty="0"/>
        </a:p>
      </dsp:txBody>
      <dsp:txXfrm>
        <a:off x="1916669" y="3735150"/>
        <a:ext cx="5286330" cy="766951"/>
      </dsp:txXfrm>
    </dsp:sp>
    <dsp:sp modelId="{1AA59B95-F4FF-4E33-B708-DEFDCFE26E70}">
      <dsp:nvSpPr>
        <dsp:cNvPr id="0" name=""/>
        <dsp:cNvSpPr/>
      </dsp:nvSpPr>
      <dsp:spPr>
        <a:xfrm>
          <a:off x="5807254" y="59516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926400" y="595164"/>
        <a:ext cx="291245" cy="398477"/>
      </dsp:txXfrm>
    </dsp:sp>
    <dsp:sp modelId="{170606FE-302B-424D-B4F9-2EC69F9B396C}">
      <dsp:nvSpPr>
        <dsp:cNvPr id="0" name=""/>
        <dsp:cNvSpPr/>
      </dsp:nvSpPr>
      <dsp:spPr>
        <a:xfrm>
          <a:off x="6280456" y="1522986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6399602" y="1522986"/>
        <a:ext cx="291245" cy="398477"/>
      </dsp:txXfrm>
    </dsp:sp>
    <dsp:sp modelId="{6AE77231-3C89-43DE-AD43-21F227752899}">
      <dsp:nvSpPr>
        <dsp:cNvPr id="0" name=""/>
        <dsp:cNvSpPr/>
      </dsp:nvSpPr>
      <dsp:spPr>
        <a:xfrm>
          <a:off x="6753658" y="2437231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6872804" y="2437231"/>
        <a:ext cx="291245" cy="398477"/>
      </dsp:txXfrm>
    </dsp:sp>
    <dsp:sp modelId="{6C3B82FF-C594-4FB5-BE3D-E63DBB30C082}">
      <dsp:nvSpPr>
        <dsp:cNvPr id="0" name=""/>
        <dsp:cNvSpPr/>
      </dsp:nvSpPr>
      <dsp:spPr>
        <a:xfrm>
          <a:off x="7226860" y="3374105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7346006" y="3374105"/>
        <a:ext cx="291245" cy="398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0AA52-8AA6-4596-9220-1B60B2A4CAD0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DC49E-870B-456A-9D6A-DD92123F33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39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DC49E-870B-456A-9D6A-DD92123F335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569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DC49E-870B-456A-9D6A-DD92123F335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239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31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6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45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1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6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27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93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70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9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73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95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4B079-F77E-4881-9803-94C226A9C26A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E57EC-C4CD-4E73-B513-FD084B0723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4817" y="2924944"/>
            <a:ext cx="7772400" cy="1470025"/>
          </a:xfrm>
        </p:spPr>
        <p:txBody>
          <a:bodyPr>
            <a:noAutofit/>
          </a:bodyPr>
          <a:lstStyle/>
          <a:p>
            <a:pPr lvl="0"/>
            <a:r>
              <a:rPr lang="ru-RU" sz="3600" b="1" dirty="0">
                <a:solidFill>
                  <a:srgbClr val="C00000"/>
                </a:solidFill>
              </a:rPr>
              <a:t>«Особенности 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err="1" smtClean="0">
                <a:solidFill>
                  <a:srgbClr val="C00000"/>
                </a:solidFill>
              </a:rPr>
              <a:t>профориентационной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>
                <a:solidFill>
                  <a:srgbClr val="C00000"/>
                </a:solidFill>
              </a:rPr>
              <a:t>работы в ДОУ»</a:t>
            </a: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9070" y="476672"/>
            <a:ext cx="4888632" cy="98296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МОУ «Глебовская СОШ»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</a:rPr>
              <a:t>ошкольное отделение №46</a:t>
            </a:r>
          </a:p>
        </p:txBody>
      </p:sp>
      <p:pic>
        <p:nvPicPr>
          <p:cNvPr id="1026" name="Picture 2" descr="D:\hello_html_33340d94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3929" y="188640"/>
            <a:ext cx="2766233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5580112" y="5517232"/>
            <a:ext cx="3240360" cy="98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chemeClr val="tx1"/>
                </a:solidFill>
              </a:rPr>
              <a:t>Старший воспитатель: </a:t>
            </a:r>
          </a:p>
          <a:p>
            <a:r>
              <a:rPr lang="ru-RU" sz="2000" b="1" dirty="0" err="1" smtClean="0">
                <a:solidFill>
                  <a:schemeClr val="tx1"/>
                </a:solidFill>
              </a:rPr>
              <a:t>Вицко</a:t>
            </a:r>
            <a:r>
              <a:rPr lang="ru-RU" sz="2000" b="1" dirty="0" smtClean="0">
                <a:solidFill>
                  <a:schemeClr val="tx1"/>
                </a:solidFill>
              </a:rPr>
              <a:t> А.В.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59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47664" y="192516"/>
            <a:ext cx="59815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  <a:endParaRPr lang="ru-RU" sz="3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18"/>
          <p:cNvSpPr>
            <a:spLocks noChangeArrowheads="1"/>
          </p:cNvSpPr>
          <p:nvPr/>
        </p:nvSpPr>
        <p:spPr bwMode="auto">
          <a:xfrm>
            <a:off x="2063512" y="751768"/>
            <a:ext cx="4949875" cy="533400"/>
          </a:xfrm>
          <a:prstGeom prst="cloudCallout">
            <a:avLst>
              <a:gd name="adj1" fmla="val -50687"/>
              <a:gd name="adj2" fmla="val 49830"/>
            </a:avLst>
          </a:prstGeom>
          <a:solidFill>
            <a:srgbClr val="FFC000"/>
          </a:solidFill>
          <a:ln w="9525">
            <a:solidFill>
              <a:srgbClr val="7030A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r>
              <a:rPr lang="ru-RU" sz="2000" b="1" dirty="0"/>
              <a:t>Возраст  детей </a:t>
            </a:r>
            <a:r>
              <a:rPr lang="ru-RU" sz="2000" b="1" dirty="0" smtClean="0"/>
              <a:t> </a:t>
            </a:r>
            <a:r>
              <a:rPr lang="ru-RU" sz="2000" b="1" dirty="0"/>
              <a:t>5</a:t>
            </a:r>
            <a:r>
              <a:rPr lang="ru-RU" sz="2000" b="1" dirty="0" smtClean="0"/>
              <a:t>  - 7 лет</a:t>
            </a:r>
            <a:endParaRPr lang="ru-RU" sz="2000" b="1" dirty="0"/>
          </a:p>
          <a:p>
            <a:pPr algn="ctr"/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7794" y="1600200"/>
            <a:ext cx="79886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расширяем и систематизируем представления о разнообразных видах техники, облегчающей выполнение трудовых функций человека;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расширяем представления о современных профессиях;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систематизируем знания о труде людей в разное время года;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формируем представление о видах производственного и обслуживающего труда, о связи деятельности людей различных профессий.</a:t>
            </a:r>
          </a:p>
        </p:txBody>
      </p:sp>
      <p:pic>
        <p:nvPicPr>
          <p:cNvPr id="11" name="Picture 2" descr="http://kostumka.com/files/categories/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5013176"/>
            <a:ext cx="5608810" cy="16850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7110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82" y="0"/>
            <a:ext cx="8229600" cy="62068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08720"/>
            <a:ext cx="2592288" cy="3384376"/>
          </a:xfrm>
          <a:prstGeom prst="rect">
            <a:avLst/>
          </a:prstGeom>
          <a:solidFill>
            <a:srgbClr val="E2E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tx1"/>
                </a:solidFill>
              </a:rPr>
              <a:t>        </a:t>
            </a:r>
            <a:r>
              <a:rPr lang="ru-RU" sz="2400" b="1" dirty="0" smtClean="0">
                <a:solidFill>
                  <a:schemeClr val="tx1"/>
                </a:solidFill>
              </a:rPr>
              <a:t>Наглядные</a:t>
            </a:r>
            <a:r>
              <a:rPr lang="ru-RU" sz="2400" b="1" dirty="0">
                <a:solidFill>
                  <a:schemeClr val="tx1"/>
                </a:solidFill>
              </a:rPr>
              <a:t> 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   (</a:t>
            </a:r>
            <a:r>
              <a:rPr lang="ru-RU" dirty="0">
                <a:solidFill>
                  <a:schemeClr val="tx1"/>
                </a:solidFill>
              </a:rPr>
              <a:t>живые образы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-экскурсии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-наблюдения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-дидактические </a:t>
            </a:r>
            <a:r>
              <a:rPr lang="ru-RU" dirty="0">
                <a:solidFill>
                  <a:schemeClr val="tx1"/>
                </a:solidFill>
              </a:rPr>
              <a:t>пособия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-рассматривание </a:t>
            </a:r>
            <a:r>
              <a:rPr lang="ru-RU" dirty="0">
                <a:solidFill>
                  <a:schemeClr val="tx1"/>
                </a:solidFill>
              </a:rPr>
              <a:t>картин, иллюстраций, фотографий, рисунков.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-просмотр </a:t>
            </a:r>
            <a:r>
              <a:rPr lang="ru-RU" dirty="0">
                <a:solidFill>
                  <a:schemeClr val="tx1"/>
                </a:solidFill>
              </a:rPr>
              <a:t>видеозаписей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908720"/>
            <a:ext cx="2376264" cy="3398771"/>
          </a:xfrm>
          <a:prstGeom prst="rect">
            <a:avLst/>
          </a:prstGeom>
          <a:solidFill>
            <a:srgbClr val="E4AC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chemeClr val="tx1"/>
                </a:solidFill>
              </a:rPr>
              <a:t>         </a:t>
            </a:r>
            <a:r>
              <a:rPr lang="ru-RU" sz="2400" b="1" dirty="0" smtClean="0">
                <a:solidFill>
                  <a:schemeClr val="tx1"/>
                </a:solidFill>
              </a:rPr>
              <a:t>Словесные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художественное </a:t>
            </a:r>
            <a:r>
              <a:rPr lang="ru-RU" dirty="0">
                <a:solidFill>
                  <a:schemeClr val="tx1"/>
                </a:solidFill>
              </a:rPr>
              <a:t>слово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рассказ </a:t>
            </a:r>
            <a:r>
              <a:rPr lang="ru-RU" dirty="0">
                <a:solidFill>
                  <a:schemeClr val="tx1"/>
                </a:solidFill>
              </a:rPr>
              <a:t>воспитателя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беседы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малые </a:t>
            </a:r>
            <a:r>
              <a:rPr lang="ru-RU" dirty="0">
                <a:solidFill>
                  <a:schemeClr val="tx1"/>
                </a:solidFill>
              </a:rPr>
              <a:t>фольклорные формы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проблемные </a:t>
            </a:r>
            <a:r>
              <a:rPr lang="ru-RU" dirty="0">
                <a:solidFill>
                  <a:schemeClr val="tx1"/>
                </a:solidFill>
              </a:rPr>
              <a:t>ситуации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высказывания </a:t>
            </a:r>
            <a:r>
              <a:rPr lang="ru-RU" dirty="0">
                <a:solidFill>
                  <a:schemeClr val="tx1"/>
                </a:solidFill>
              </a:rPr>
              <a:t>и сообщения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908720"/>
            <a:ext cx="2376264" cy="3395740"/>
          </a:xfrm>
          <a:prstGeom prst="rect">
            <a:avLst/>
          </a:prstGeom>
          <a:solidFill>
            <a:srgbClr val="F19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</a:rPr>
              <a:t>        </a:t>
            </a:r>
            <a:r>
              <a:rPr lang="ru-RU" sz="2400" b="1" dirty="0" smtClean="0">
                <a:solidFill>
                  <a:schemeClr val="tx1"/>
                </a:solidFill>
              </a:rPr>
              <a:t>Практические</a:t>
            </a:r>
            <a:r>
              <a:rPr lang="ru-RU" sz="2400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трудовые </a:t>
            </a:r>
            <a:r>
              <a:rPr lang="ru-RU" dirty="0">
                <a:solidFill>
                  <a:schemeClr val="tx1"/>
                </a:solidFill>
              </a:rPr>
              <a:t>поручения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обучение </a:t>
            </a:r>
            <a:r>
              <a:rPr lang="ru-RU" dirty="0">
                <a:solidFill>
                  <a:schemeClr val="tx1"/>
                </a:solidFill>
              </a:rPr>
              <a:t>отдельным способам </a:t>
            </a:r>
            <a:r>
              <a:rPr lang="ru-RU" dirty="0" smtClean="0">
                <a:solidFill>
                  <a:schemeClr val="tx1"/>
                </a:solidFill>
              </a:rPr>
              <a:t>выполнения </a:t>
            </a:r>
            <a:r>
              <a:rPr lang="ru-RU" dirty="0">
                <a:solidFill>
                  <a:schemeClr val="tx1"/>
                </a:solidFill>
              </a:rPr>
              <a:t>трудовых </a:t>
            </a:r>
            <a:r>
              <a:rPr lang="ru-RU" dirty="0" smtClean="0">
                <a:solidFill>
                  <a:schemeClr val="tx1"/>
                </a:solidFill>
              </a:rPr>
              <a:t>операций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игровые </a:t>
            </a:r>
            <a:r>
              <a:rPr lang="ru-RU" dirty="0">
                <a:solidFill>
                  <a:schemeClr val="tx1"/>
                </a:solidFill>
              </a:rPr>
              <a:t>обучающие ситуации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сюжетно-ролевые </a:t>
            </a:r>
            <a:r>
              <a:rPr lang="ru-RU" dirty="0">
                <a:solidFill>
                  <a:schemeClr val="tx1"/>
                </a:solidFill>
              </a:rPr>
              <a:t>игры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4509120"/>
            <a:ext cx="5248200" cy="2160240"/>
          </a:xfrm>
          <a:prstGeom prst="rect">
            <a:avLst/>
          </a:prstGeom>
          <a:solidFill>
            <a:srgbClr val="BAF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</a:rPr>
              <a:t>  Игровые</a:t>
            </a:r>
            <a:endParaRPr lang="ru-RU" sz="2400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дидактические игры и игровые </a:t>
            </a:r>
            <a:r>
              <a:rPr lang="ru-RU" dirty="0">
                <a:solidFill>
                  <a:schemeClr val="tx1"/>
                </a:solidFill>
              </a:rPr>
              <a:t>упражнения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игры </a:t>
            </a:r>
            <a:r>
              <a:rPr lang="ru-RU" dirty="0">
                <a:solidFill>
                  <a:schemeClr val="tx1"/>
                </a:solidFill>
              </a:rPr>
              <a:t>с </a:t>
            </a:r>
            <a:r>
              <a:rPr lang="ru-RU" dirty="0" smtClean="0">
                <a:solidFill>
                  <a:schemeClr val="tx1"/>
                </a:solidFill>
              </a:rPr>
              <a:t>правилами, словесные </a:t>
            </a:r>
            <a:r>
              <a:rPr lang="ru-RU" dirty="0">
                <a:solidFill>
                  <a:schemeClr val="tx1"/>
                </a:solidFill>
              </a:rPr>
              <a:t>игры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игры-воображения, игры-шутки</a:t>
            </a: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сюжетно-ролевые </a:t>
            </a:r>
            <a:r>
              <a:rPr lang="ru-RU" dirty="0">
                <a:solidFill>
                  <a:schemeClr val="tx1"/>
                </a:solidFill>
              </a:rPr>
              <a:t>игры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- сюрпризные </a:t>
            </a:r>
            <a:r>
              <a:rPr lang="ru-RU" dirty="0">
                <a:solidFill>
                  <a:schemeClr val="tx1"/>
                </a:solidFill>
              </a:rPr>
              <a:t>моменты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31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211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Нетрадиционные формы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522" y="764704"/>
            <a:ext cx="4572000" cy="62170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- </a:t>
            </a:r>
            <a:r>
              <a:rPr lang="ru-RU" sz="2000" b="1" dirty="0" smtClean="0"/>
              <a:t>Творческое </a:t>
            </a:r>
            <a:r>
              <a:rPr lang="ru-RU" sz="2000" b="1" dirty="0"/>
              <a:t>моделирование и проектирование</a:t>
            </a:r>
          </a:p>
          <a:p>
            <a:r>
              <a:rPr lang="ru-RU" sz="2000" b="1" dirty="0"/>
              <a:t>- Разработка и составление алгоритмов</a:t>
            </a:r>
          </a:p>
          <a:p>
            <a:r>
              <a:rPr lang="ru-RU" sz="2000" b="1" dirty="0"/>
              <a:t>- Просмотр слайд-шоу, фильмов о профессии</a:t>
            </a:r>
          </a:p>
          <a:p>
            <a:r>
              <a:rPr lang="ru-RU" sz="2000" b="1" dirty="0"/>
              <a:t>- Изготовление технологических карт</a:t>
            </a:r>
          </a:p>
          <a:p>
            <a:r>
              <a:rPr lang="ru-RU" sz="2000" b="1" dirty="0"/>
              <a:t>- Мультимедийные презентации</a:t>
            </a:r>
          </a:p>
          <a:p>
            <a:r>
              <a:rPr lang="ru-RU" sz="2000" b="1" dirty="0"/>
              <a:t>- Виртуальные экскурсии</a:t>
            </a:r>
          </a:p>
          <a:p>
            <a:r>
              <a:rPr lang="ru-RU" sz="2000" b="1" dirty="0"/>
              <a:t>- Проектная деятельность</a:t>
            </a:r>
          </a:p>
          <a:p>
            <a:r>
              <a:rPr lang="ru-RU" sz="2000" b="1" dirty="0"/>
              <a:t>- Изготовление </a:t>
            </a:r>
            <a:r>
              <a:rPr lang="ru-RU" sz="2000" b="1" dirty="0" err="1"/>
              <a:t>лэпбуков</a:t>
            </a:r>
            <a:endParaRPr lang="ru-RU" sz="2000" b="1" dirty="0"/>
          </a:p>
          <a:p>
            <a:r>
              <a:rPr lang="ru-RU" sz="2000" b="1" dirty="0"/>
              <a:t>- Поздравление родителей с профессиональными праздниками</a:t>
            </a:r>
          </a:p>
          <a:p>
            <a:r>
              <a:rPr lang="ru-RU" sz="2000" b="1" dirty="0"/>
              <a:t>- Выпуск настенных газет, посвящённых профессиям</a:t>
            </a:r>
          </a:p>
          <a:p>
            <a:r>
              <a:rPr lang="ru-RU" sz="2000" b="1" dirty="0"/>
              <a:t>- Тематические недели</a:t>
            </a:r>
          </a:p>
          <a:p>
            <a:r>
              <a:rPr lang="ru-RU" sz="2000" b="1" dirty="0"/>
              <a:t>- Интерактивные игры</a:t>
            </a:r>
          </a:p>
          <a:p>
            <a:r>
              <a:rPr lang="ru-RU" sz="2000" b="1" dirty="0"/>
              <a:t>- Совместная трудовая деятельность (акции «Посади дерево», «Наша клумба»)</a:t>
            </a:r>
          </a:p>
          <a:p>
            <a:r>
              <a:rPr lang="ru-RU" sz="2000" b="1" dirty="0"/>
              <a:t> </a:t>
            </a:r>
          </a:p>
        </p:txBody>
      </p:sp>
      <p:pic>
        <p:nvPicPr>
          <p:cNvPr id="5122" name="Picture 2" descr="http://skshkola3.ru/images/cms/data/proforientaciya-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9F8F6"/>
              </a:clrFrom>
              <a:clrTo>
                <a:srgbClr val="F9F8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127599" cy="41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51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4176464" cy="4320481"/>
          </a:xfrm>
          <a:solidFill>
            <a:srgbClr val="FFFFCC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Система работы с </a:t>
            </a:r>
            <a:r>
              <a:rPr lang="ru-RU" sz="2400" b="1" dirty="0" smtClean="0">
                <a:solidFill>
                  <a:srgbClr val="FF0000"/>
                </a:solidFill>
              </a:rPr>
              <a:t>дошкольниками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приближение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детей к труду взрослых;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приближение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труда взрослых к детям;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совместная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деятельность детей и взрослых. </a:t>
            </a:r>
          </a:p>
          <a:p>
            <a:endParaRPr lang="ru-RU" dirty="0"/>
          </a:p>
        </p:txBody>
      </p:sp>
      <p:pic>
        <p:nvPicPr>
          <p:cNvPr id="6146" name="Picture 2" descr="https://bellikdou.ucoz.ru/Proforientacia/i66vLmG0T9c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" r="1898"/>
          <a:stretch/>
        </p:blipFill>
        <p:spPr bwMode="auto">
          <a:xfrm>
            <a:off x="0" y="4437111"/>
            <a:ext cx="9144000" cy="242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4932040" y="476672"/>
            <a:ext cx="4032448" cy="432048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sz="2000" b="1" dirty="0">
                <a:solidFill>
                  <a:srgbClr val="FF0000"/>
                </a:solidFill>
              </a:rPr>
              <a:t>Алгоритм ознакомления с профессией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Название профессии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Место работы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 для труда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Форменная одежда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Орудия труда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Трудовые действия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Личностные качества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 труда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Польза труда для общества.</a:t>
            </a:r>
          </a:p>
          <a:p>
            <a:pPr>
              <a:defRPr/>
            </a:pP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25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roforientir42.ru/wp-content/uploads/2021/03/pomoch-rebenk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9512" y="6165304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Необходимо развить у </a:t>
            </a:r>
            <a:r>
              <a:rPr lang="ru-RU" b="1" dirty="0" smtClean="0"/>
              <a:t>ребенка </a:t>
            </a:r>
            <a:r>
              <a:rPr lang="ru-RU" b="1" dirty="0"/>
              <a:t>веру в свои силы путем поддержки его начинаний будь то в творчестве, спорте, технике  и т.д. </a:t>
            </a:r>
          </a:p>
        </p:txBody>
      </p:sp>
    </p:spTree>
    <p:extLst>
      <p:ext uri="{BB962C8B-B14F-4D97-AF65-F5344CB8AC3E}">
        <p14:creationId xmlns:p14="http://schemas.microsoft.com/office/powerpoint/2010/main" val="79518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5000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7" name="Содержимое 3"/>
          <p:cNvSpPr>
            <a:spLocks noGrp="1"/>
          </p:cNvSpPr>
          <p:nvPr>
            <p:ph sz="half" idx="4294967295"/>
          </p:nvPr>
        </p:nvSpPr>
        <p:spPr>
          <a:xfrm>
            <a:off x="755576" y="1268760"/>
            <a:ext cx="7992888" cy="4968552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ru-RU" dirty="0" smtClean="0"/>
              <a:t>подбор </a:t>
            </a:r>
            <a:r>
              <a:rPr lang="ru-RU" dirty="0"/>
              <a:t>художественной литературы, энциклопедий, связанных с темой «Профессии», в книжном уголке;</a:t>
            </a:r>
          </a:p>
          <a:p>
            <a:pPr>
              <a:lnSpc>
                <a:spcPct val="170000"/>
              </a:lnSpc>
            </a:pPr>
            <a:r>
              <a:rPr lang="ru-RU" dirty="0"/>
              <a:t> </a:t>
            </a:r>
            <a:r>
              <a:rPr lang="ru-RU" dirty="0" smtClean="0"/>
              <a:t>создание </a:t>
            </a:r>
            <a:r>
              <a:rPr lang="ru-RU" dirty="0"/>
              <a:t>картотеки пословиц и поговорок о труде, загадок, стихов и песен о профессиях и орудиях труда; </a:t>
            </a:r>
          </a:p>
          <a:p>
            <a:pPr>
              <a:lnSpc>
                <a:spcPct val="170000"/>
              </a:lnSpc>
            </a:pPr>
            <a:r>
              <a:rPr lang="ru-RU" dirty="0" smtClean="0"/>
              <a:t>подбор </a:t>
            </a:r>
            <a:r>
              <a:rPr lang="ru-RU" dirty="0"/>
              <a:t>иллюстраций, репродукций картин, раскрасок с профессиями в уголке изобразительной деятельности;</a:t>
            </a:r>
          </a:p>
          <a:p>
            <a:pPr>
              <a:lnSpc>
                <a:spcPct val="170000"/>
              </a:lnSpc>
            </a:pPr>
            <a:r>
              <a:rPr lang="ru-RU" dirty="0"/>
              <a:t> </a:t>
            </a:r>
            <a:r>
              <a:rPr lang="ru-RU" dirty="0" smtClean="0"/>
              <a:t>подбор </a:t>
            </a:r>
            <a:r>
              <a:rPr lang="ru-RU" dirty="0"/>
              <a:t>и изготовление дидактических игр по ознакомлению с профессиями; </a:t>
            </a:r>
          </a:p>
          <a:p>
            <a:pPr>
              <a:lnSpc>
                <a:spcPct val="170000"/>
              </a:lnSpc>
            </a:pPr>
            <a:r>
              <a:rPr lang="ru-RU" dirty="0" smtClean="0"/>
              <a:t>подбор </a:t>
            </a:r>
            <a:r>
              <a:rPr lang="ru-RU" dirty="0"/>
              <a:t>демонстрационного материала по теме «Профессии»; </a:t>
            </a:r>
          </a:p>
          <a:p>
            <a:pPr>
              <a:lnSpc>
                <a:spcPct val="170000"/>
              </a:lnSpc>
            </a:pPr>
            <a:r>
              <a:rPr lang="ru-RU" dirty="0" smtClean="0"/>
              <a:t>подбор </a:t>
            </a:r>
            <a:r>
              <a:rPr lang="ru-RU" dirty="0"/>
              <a:t>мультфильмов, видеофильмов, видеороликов, связанных с темой «Профессии»;</a:t>
            </a:r>
          </a:p>
          <a:p>
            <a:pPr>
              <a:lnSpc>
                <a:spcPct val="170000"/>
              </a:lnSpc>
            </a:pPr>
            <a:r>
              <a:rPr lang="ru-RU" dirty="0"/>
              <a:t> </a:t>
            </a:r>
            <a:r>
              <a:rPr lang="ru-RU" dirty="0" smtClean="0"/>
              <a:t>выпуск </a:t>
            </a:r>
            <a:r>
              <a:rPr lang="ru-RU" dirty="0"/>
              <a:t>настенной газеты, посвящённой профессиям взрослых; </a:t>
            </a:r>
          </a:p>
          <a:p>
            <a:pPr>
              <a:lnSpc>
                <a:spcPct val="170000"/>
              </a:lnSpc>
            </a:pPr>
            <a:r>
              <a:rPr lang="ru-RU" dirty="0" smtClean="0"/>
              <a:t>оформление </a:t>
            </a:r>
            <a:r>
              <a:rPr lang="ru-RU" dirty="0"/>
              <a:t>альбома о профессиональных династиях воспитанников;</a:t>
            </a:r>
          </a:p>
          <a:p>
            <a:pPr>
              <a:lnSpc>
                <a:spcPct val="170000"/>
              </a:lnSpc>
            </a:pPr>
            <a:r>
              <a:rPr lang="ru-RU" dirty="0"/>
              <a:t> </a:t>
            </a:r>
            <a:r>
              <a:rPr lang="ru-RU" dirty="0" smtClean="0"/>
              <a:t>оформление </a:t>
            </a:r>
            <a:r>
              <a:rPr lang="ru-RU" dirty="0"/>
              <a:t>альбома с фотографиями «Профессии наших родителей»;</a:t>
            </a:r>
          </a:p>
          <a:p>
            <a:pPr>
              <a:lnSpc>
                <a:spcPct val="170000"/>
              </a:lnSpc>
            </a:pPr>
            <a:r>
              <a:rPr lang="ru-RU" dirty="0"/>
              <a:t> </a:t>
            </a:r>
            <a:r>
              <a:rPr lang="ru-RU" dirty="0" smtClean="0"/>
              <a:t>материалы </a:t>
            </a:r>
            <a:r>
              <a:rPr lang="ru-RU" dirty="0"/>
              <a:t>для сюжетно-ролевых игр, куклы в костюмах</a:t>
            </a:r>
          </a:p>
          <a:p>
            <a:pPr>
              <a:defRPr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4410" y="640207"/>
            <a:ext cx="83971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Оснащение предметно-развивающей среды в целях ранней профориентации подразумевает: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http://mgkn.ru/wp-content/uploads/2015/09/v_cheljabinske_otkroetsja_alleja_pervoklassnikov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4F9FD"/>
              </a:clrFrom>
              <a:clrTo>
                <a:srgbClr val="F4F9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3272"/>
            <a:ext cx="1368152" cy="77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56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61648" cy="76470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РИП: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Ранняя профориентация дошкольников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092845"/>
              </p:ext>
            </p:extLst>
          </p:nvPr>
        </p:nvGraphicFramePr>
        <p:xfrm>
          <a:off x="683568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332809" y="764704"/>
            <a:ext cx="59193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стремимся к тому, чтобы наши дети: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53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«Правильный выбор профессии позволяет реализовать свой творческий потенциал, избежать разочарования, оградить себя и свою семью от нищеты и неуверенности в завтрашнем дне» 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Виктор Гюго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4974453" cy="27967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3102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76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социологическим данным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636881"/>
              </p:ext>
            </p:extLst>
          </p:nvPr>
        </p:nvGraphicFramePr>
        <p:xfrm>
          <a:off x="-76041" y="1268760"/>
          <a:ext cx="849694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D:\img_5710aed323309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99707" y="620688"/>
            <a:ext cx="3644901" cy="236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63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социологическим данным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49043"/>
              </p:ext>
            </p:extLst>
          </p:nvPr>
        </p:nvGraphicFramePr>
        <p:xfrm>
          <a:off x="457200" y="1124744"/>
          <a:ext cx="82296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961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                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womanel.com/wp-content/uploads/2020/03/boy-thinking-calculation-kid-child-sitting-1428411-pxhere.com_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CDCDC"/>
              </a:clrFrom>
              <a:clrTo>
                <a:srgbClr val="DCDC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98" y="2080020"/>
            <a:ext cx="6344758" cy="423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67641" y="6187159"/>
            <a:ext cx="55607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b="1" dirty="0">
                <a:solidFill>
                  <a:srgbClr val="C00000"/>
                </a:solidFill>
              </a:rPr>
              <a:t>Для чего ты учишься?</a:t>
            </a:r>
          </a:p>
        </p:txBody>
      </p:sp>
      <p:sp>
        <p:nvSpPr>
          <p:cNvPr id="4" name="Овальная выноска 3"/>
          <p:cNvSpPr/>
          <p:nvPr/>
        </p:nvSpPr>
        <p:spPr>
          <a:xfrm rot="1374082">
            <a:off x="5718440" y="150247"/>
            <a:ext cx="2880320" cy="2404604"/>
          </a:xfrm>
          <a:prstGeom prst="wedgeEllipseCallou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Для родителей!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 rot="18027604">
            <a:off x="1130673" y="266302"/>
            <a:ext cx="2734266" cy="2703346"/>
          </a:xfrm>
          <a:prstGeom prst="wedgeEllipseCallou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Чтобы пятерки получать!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4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013176"/>
            <a:ext cx="8229600" cy="153265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выявление личностных особенностей, интересов и способностей у каждого </a:t>
            </a:r>
            <a:r>
              <a:rPr lang="ru-RU" dirty="0" smtClean="0"/>
              <a:t>ребенка,</a:t>
            </a:r>
          </a:p>
          <a:p>
            <a:r>
              <a:rPr lang="ru-RU" dirty="0"/>
              <a:t>оказания ему помощи в разумном выборе профессии, наиболее соответствующих его индивидуальным </a:t>
            </a:r>
            <a:r>
              <a:rPr lang="ru-RU" dirty="0" smtClean="0"/>
              <a:t>возможностям.</a:t>
            </a:r>
            <a:endParaRPr lang="ru-RU" dirty="0"/>
          </a:p>
        </p:txBody>
      </p:sp>
      <p:pic>
        <p:nvPicPr>
          <p:cNvPr id="2050" name="Picture 2" descr="https://psyfiles.ru/wp-content/uploads/a/e/7/ae77db580b4e9b38e058bb3d12b7aad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6125952" cy="408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3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комплекса психолого-педагогических условий для формирования у детей дошкольного возраста первичных представлений о мире профессий и интереса к профессионально-трудовой деятельности, их роли в обществе и жизни каждого человека, положительного отношения к разным видам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 descr="http://images.halloweencostume.com/products/7980/1-1/toddler-fire-truck-ride-costu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4005064"/>
            <a:ext cx="1848564" cy="264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08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дать ребенку начальные и максимально разнообразные представления 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профессиях;</a:t>
            </a:r>
          </a:p>
          <a:p>
            <a:pPr algn="just">
              <a:buFont typeface="Wingdings" pitchFamily="2" charset="2"/>
              <a:buChar char="Ø"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сформировать у ребенка эмоционально-положительное отношение к труду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предоставить возможность использовать свои силы в доступных видах деятельности.</a:t>
            </a:r>
          </a:p>
          <a:p>
            <a:pPr marL="0" indent="0" algn="ctr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1355" y="4365104"/>
            <a:ext cx="1929059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74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88640"/>
            <a:ext cx="78206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Ранний и младший дошкольный возраст</a:t>
            </a:r>
            <a:endParaRPr lang="ru-RU" sz="3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18"/>
          <p:cNvSpPr>
            <a:spLocks noChangeArrowheads="1"/>
          </p:cNvSpPr>
          <p:nvPr/>
        </p:nvSpPr>
        <p:spPr bwMode="auto">
          <a:xfrm>
            <a:off x="1907704" y="901876"/>
            <a:ext cx="4949875" cy="533400"/>
          </a:xfrm>
          <a:prstGeom prst="cloudCallout">
            <a:avLst>
              <a:gd name="adj1" fmla="val -50687"/>
              <a:gd name="adj2" fmla="val 49830"/>
            </a:avLst>
          </a:prstGeom>
          <a:solidFill>
            <a:srgbClr val="FFC000"/>
          </a:solidFill>
          <a:ln w="9525">
            <a:solidFill>
              <a:srgbClr val="7030A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r>
              <a:rPr lang="ru-RU" sz="2000" b="1" dirty="0"/>
              <a:t>Возраст  детей </a:t>
            </a:r>
            <a:r>
              <a:rPr lang="ru-RU" sz="2000" b="1" dirty="0" smtClean="0"/>
              <a:t>2 </a:t>
            </a:r>
            <a:r>
              <a:rPr lang="ru-RU" sz="2000" b="1" dirty="0"/>
              <a:t>- 4</a:t>
            </a:r>
            <a:r>
              <a:rPr lang="ru-RU" sz="2000" b="1" dirty="0" smtClean="0"/>
              <a:t> года</a:t>
            </a:r>
            <a:endParaRPr lang="ru-RU" sz="2000" b="1" dirty="0"/>
          </a:p>
          <a:p>
            <a:pPr algn="ctr"/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9328" y="1701976"/>
            <a:ext cx="80691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формируем  первоначальные представления о некоторых видах  труда взрослых, простейших трудовых операциях и материалах;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обращаем внимание детей на положительных сказочных героев и персонажей литературных произведений, которые трудятся.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looks.ru/images/article/orig/2016/11/kostyum-v-detskij-sad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ECF5FC"/>
              </a:clrFrom>
              <a:clrTo>
                <a:srgbClr val="ECF5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955548"/>
            <a:ext cx="2932577" cy="390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16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" descr="https://cdn.caracter.ru/images/thumbnails/1163/1163/detailed/15/kostyum-doktora-dlya-malysh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3" descr="https://sep.yimg.com/ca/I/brandsonsale-store_2271_240049719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33925" y="312738"/>
            <a:ext cx="58515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Средний дошкольный возраст</a:t>
            </a:r>
            <a:endParaRPr lang="ru-RU" sz="3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>
            <a:off x="1847956" y="908626"/>
            <a:ext cx="4949875" cy="533400"/>
          </a:xfrm>
          <a:prstGeom prst="cloudCallout">
            <a:avLst>
              <a:gd name="adj1" fmla="val -50687"/>
              <a:gd name="adj2" fmla="val 49830"/>
            </a:avLst>
          </a:prstGeom>
          <a:solidFill>
            <a:srgbClr val="FFC000"/>
          </a:solidFill>
          <a:ln w="9525">
            <a:solidFill>
              <a:srgbClr val="7030A0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r>
              <a:rPr lang="ru-RU" sz="2000" b="1" dirty="0"/>
              <a:t>Возраст  детей </a:t>
            </a:r>
            <a:r>
              <a:rPr lang="ru-RU" sz="2000" b="1" dirty="0" smtClean="0"/>
              <a:t>4  - 5 лет</a:t>
            </a:r>
            <a:endParaRPr lang="ru-RU" sz="2000" b="1" dirty="0"/>
          </a:p>
          <a:p>
            <a:pPr algn="ctr"/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7794" y="1600200"/>
            <a:ext cx="79886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формируем  представление о профессиях, направленных на удовлетворение потребностей человека в обществе;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учим сравнивать профессии;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формируем представление о видах трудовой деятельности, приносящих пользу людям и описанных в художественной литературе.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0168" y="4121696"/>
            <a:ext cx="281905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66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799</Words>
  <Application>Microsoft Office PowerPoint</Application>
  <PresentationFormat>Экран (4:3)</PresentationFormat>
  <Paragraphs>122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Тема Office</vt:lpstr>
      <vt:lpstr>«Особенности  профориентационной работы в ДОУ» </vt:lpstr>
      <vt:lpstr>По социологическим данным</vt:lpstr>
      <vt:lpstr>По социологическим данным</vt:lpstr>
      <vt:lpstr>Презентация PowerPoint</vt:lpstr>
      <vt:lpstr>ПРОФОРИЕНТАЦИЯ</vt:lpstr>
      <vt:lpstr>Цель </vt:lpstr>
      <vt:lpstr>Задачи: </vt:lpstr>
      <vt:lpstr>Презентация PowerPoint</vt:lpstr>
      <vt:lpstr>Презентация PowerPoint</vt:lpstr>
      <vt:lpstr>Презентация PowerPoint</vt:lpstr>
      <vt:lpstr>Методы</vt:lpstr>
      <vt:lpstr>Нетрадиционные формы</vt:lpstr>
      <vt:lpstr>Презентация PowerPoint</vt:lpstr>
      <vt:lpstr>Презентация PowerPoint</vt:lpstr>
      <vt:lpstr> </vt:lpstr>
      <vt:lpstr>РИП: Ранняя профориентация дошкольников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69</cp:revision>
  <dcterms:created xsi:type="dcterms:W3CDTF">2018-02-08T12:47:44Z</dcterms:created>
  <dcterms:modified xsi:type="dcterms:W3CDTF">2023-02-09T15:07:33Z</dcterms:modified>
</cp:coreProperties>
</file>