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92A0780-645E-4D53-9A45-B0ACFC5C79E3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84581BD-FE14-4B64-B112-488CF9F2B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pull dir="r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527048"/>
            <a:ext cx="8858312" cy="4902348"/>
          </a:xfrm>
        </p:spPr>
        <p:txBody>
          <a:bodyPr/>
          <a:lstStyle/>
          <a:p>
            <a:pPr algn="ctr">
              <a:buNone/>
            </a:pP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Твоя оценка за урок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«5»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молодец! Так держать!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5643578"/>
            <a:ext cx="200026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Спасибо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Твоя оценка за урок 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«4»</a:t>
            </a:r>
          </a:p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молодец! Немного усердия и оценка будет выше!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6000768"/>
            <a:ext cx="200026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Спасибо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99404" cy="51166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Твоя оценка за урок 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«3»</a:t>
            </a:r>
          </a:p>
          <a:p>
            <a:pPr algn="ctr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тебя что-то не получилось? Не переживай, я всегда рядом, и обязательно тебе помогу! Мы вместе справимся с твоими трудностями.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6000768"/>
            <a:ext cx="200026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Спасибо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357298"/>
            <a:ext cx="9001156" cy="535785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большое за урок! </a:t>
            </a:r>
          </a:p>
          <a:p>
            <a:pPr algn="ctr">
              <a:buNone/>
            </a:pPr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было очень приятно сегодня с вами работать.</a:t>
            </a:r>
            <a:endParaRPr lang="ru-RU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550432" cy="7715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звучала тема урока?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28736"/>
            <a:ext cx="8786874" cy="492922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Базы данных электронных таблиц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Базы данных в компьютерных таблицах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857256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 было легко или были трудности?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Да, было легко и интересно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Были некоторые трудности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у вас получилось лучше всего и без ошибок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27048"/>
            <a:ext cx="8591390" cy="497378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Делать записи в тетрадь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Отвечать на вопросы учителя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Выполнять практическую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работу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Все 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Ничего 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844700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бы вы оценили свою работу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736"/>
            <a:ext cx="8858312" cy="49292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Я сегодня работал хорошо и могу себя оценить на «5»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Я сегодня допустил несколько ошибок, поэтому  могу себя оценить себя на «4»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Я сегодня работал не достаточно хорошо, поэтому могу себя оценить только на «3»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не могу себя оценить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 в тетрадь и проверь, прав ты или нет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5643578"/>
            <a:ext cx="200026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Вернуться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Любые трудности, которые мы преодолеваем, делают нас сильнее, главное не опускать руки и не унывать! Ты все сможешь, главное желание!!!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5929330"/>
            <a:ext cx="200026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Далее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27048"/>
            <a:ext cx="8786874" cy="4572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надеюсь, это не единственный для тебя «плюс» сегодняшнего урока)))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5929330"/>
            <a:ext cx="200026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Далее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не уверена, что ты правильно себя оценил, подумай, возможно ты занижаешь свои способности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5643578"/>
            <a:ext cx="200026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Вернуться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38</TotalTime>
  <Words>263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Рефлексия</vt:lpstr>
      <vt:lpstr>Как звучала тема урока?</vt:lpstr>
      <vt:lpstr>Вам было легко или были трудности?</vt:lpstr>
      <vt:lpstr>Что у вас получилось лучше всего и без ошибок?</vt:lpstr>
      <vt:lpstr>Как бы вы оценили свою работу?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Рефлексия</dc:title>
  <dc:creator>Admin</dc:creator>
  <cp:lastModifiedBy>Admin</cp:lastModifiedBy>
  <cp:revision>5</cp:revision>
  <dcterms:created xsi:type="dcterms:W3CDTF">2023-01-15T09:50:11Z</dcterms:created>
  <dcterms:modified xsi:type="dcterms:W3CDTF">2023-01-15T10:36:12Z</dcterms:modified>
</cp:coreProperties>
</file>