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695D1-A95D-43F3-80B1-0CB9A9FD2BF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C88E-8F34-4104-9615-8D6A5A0B8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дактическое упражнение «Правильно и неправильно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40" y="277254"/>
            <a:ext cx="9167480" cy="630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ечная систем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87" y="280458"/>
            <a:ext cx="9096626" cy="629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596998a1ee54760aabc5e07e7527836.max-1200x80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04665"/>
            <a:ext cx="9144000" cy="61926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2022-02-02T03:19:36Z</dcterms:created>
  <dcterms:modified xsi:type="dcterms:W3CDTF">2022-03-29T12:56:18Z</dcterms:modified>
</cp:coreProperties>
</file>