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58" r:id="rId4"/>
    <p:sldId id="260" r:id="rId5"/>
    <p:sldId id="262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2C08C-BCE1-4FAF-BEC3-CACE6D2FD300}" type="datetimeFigureOut">
              <a:rPr lang="ru-RU" smtClean="0"/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D5106E5-3BDF-409E-BC16-B12B65C1FA33}" type="slidenum">
              <a:rPr lang="ru-RU" smtClean="0"/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2C08C-BCE1-4FAF-BEC3-CACE6D2FD30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106E5-3BDF-409E-BC16-B12B65C1FA33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2C08C-BCE1-4FAF-BEC3-CACE6D2FD30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106E5-3BDF-409E-BC16-B12B65C1FA33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2C08C-BCE1-4FAF-BEC3-CACE6D2FD300}" type="datetimeFigureOut">
              <a:rPr lang="ru-RU" smtClean="0"/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D5106E5-3BDF-409E-BC16-B12B65C1FA33}" type="slidenum">
              <a:rPr lang="ru-RU" smtClean="0"/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592C08C-BCE1-4FAF-BEC3-CACE6D2FD300}" type="datetimeFigureOut">
              <a:rPr lang="ru-RU" smtClean="0"/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5D5106E5-3BDF-409E-BC16-B12B65C1FA33}" type="slidenum">
              <a:rPr lang="ru-RU" smtClean="0"/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2C08C-BCE1-4FAF-BEC3-CACE6D2FD30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106E5-3BDF-409E-BC16-B12B65C1FA33}" type="slidenum">
              <a:rPr lang="ru-RU" smtClean="0"/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2C08C-BCE1-4FAF-BEC3-CACE6D2FD300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106E5-3BDF-409E-BC16-B12B65C1FA33}" type="slidenum">
              <a:rPr lang="ru-RU" smtClean="0"/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106E5-3BDF-409E-BC16-B12B65C1FA33}" type="slidenum">
              <a:rPr lang="ru-RU" smtClean="0"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2C08C-BCE1-4FAF-BEC3-CACE6D2FD300}" type="datetimeFigureOut">
              <a:rPr lang="ru-RU" smtClean="0"/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2C08C-BCE1-4FAF-BEC3-CACE6D2FD300}" type="datetimeFigureOut">
              <a:rPr lang="ru-RU" smtClean="0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106E5-3BDF-409E-BC16-B12B65C1FA33}" type="slidenum">
              <a:rPr lang="ru-RU" smtClean="0"/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2C08C-BCE1-4FAF-BEC3-CACE6D2FD300}" type="datetimeFigureOut">
              <a:rPr lang="ru-RU" smtClean="0"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106E5-3BDF-409E-BC16-B12B65C1FA33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592C08C-BCE1-4FAF-BEC3-CACE6D2FD300}" type="datetimeFigureOut">
              <a:rPr lang="ru-RU" smtClean="0"/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D5106E5-3BDF-409E-BC16-B12B65C1FA33}" type="slidenum">
              <a:rPr lang="ru-RU" smtClean="0"/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592C08C-BCE1-4FAF-BEC3-CACE6D2FD300}" type="datetimeFigureOut">
              <a:rPr lang="ru-RU" smtClean="0"/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5D5106E5-3BDF-409E-BC16-B12B65C1FA33}" type="slidenum">
              <a:rPr lang="ru-RU" smtClean="0"/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2C08C-BCE1-4FAF-BEC3-CACE6D2FD300}" type="datetimeFigureOut">
              <a:rPr lang="ru-RU" smtClean="0"/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D5106E5-3BDF-409E-BC16-B12B65C1FA33}" type="slidenum">
              <a:rPr lang="ru-RU" smtClean="0"/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2C08C-BCE1-4FAF-BEC3-CACE6D2FD30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106E5-3BDF-409E-BC16-B12B65C1FA33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2C08C-BCE1-4FAF-BEC3-CACE6D2FD30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106E5-3BDF-409E-BC16-B12B65C1FA33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2C08C-BCE1-4FAF-BEC3-CACE6D2FD30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106E5-3BDF-409E-BC16-B12B65C1FA33}" type="slidenum">
              <a:rPr lang="ru-RU" smtClean="0"/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2C08C-BCE1-4FAF-BEC3-CACE6D2FD300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106E5-3BDF-409E-BC16-B12B65C1FA33}" type="slidenum">
              <a:rPr lang="ru-RU" smtClean="0"/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106E5-3BDF-409E-BC16-B12B65C1FA33}" type="slidenum">
              <a:rPr lang="ru-RU" smtClean="0"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2C08C-BCE1-4FAF-BEC3-CACE6D2FD300}" type="datetimeFigureOut">
              <a:rPr lang="ru-RU" smtClean="0"/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2C08C-BCE1-4FAF-BEC3-CACE6D2FD300}" type="datetimeFigureOut">
              <a:rPr lang="ru-RU" smtClean="0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106E5-3BDF-409E-BC16-B12B65C1FA33}" type="slidenum">
              <a:rPr lang="ru-RU" smtClean="0"/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2C08C-BCE1-4FAF-BEC3-CACE6D2FD300}" type="datetimeFigureOut">
              <a:rPr lang="ru-RU" smtClean="0"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106E5-3BDF-409E-BC16-B12B65C1FA33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592C08C-BCE1-4FAF-BEC3-CACE6D2FD300}" type="datetimeFigureOut">
              <a:rPr lang="ru-RU" smtClean="0"/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D5106E5-3BDF-409E-BC16-B12B65C1FA33}" type="slidenum">
              <a:rPr lang="ru-RU" smtClean="0"/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2C08C-BCE1-4FAF-BEC3-CACE6D2FD300}" type="datetimeFigureOut">
              <a:rPr lang="ru-RU" smtClean="0"/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D5106E5-3BDF-409E-BC16-B12B65C1FA33}" type="slidenum">
              <a:rPr lang="ru-RU" smtClean="0"/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  <a:p>
            <a:pPr lvl="1" eaLnBrk="1" latinLnBrk="0" hangingPunct="1"/>
            <a:r>
              <a:rPr kumimoji="0" lang="ru-RU" smtClean="0"/>
              <a:t>Второй уровень</a:t>
            </a:r>
            <a:endParaRPr kumimoji="0" lang="ru-RU" smtClean="0"/>
          </a:p>
          <a:p>
            <a:pPr lvl="2" eaLnBrk="1" latinLnBrk="0" hangingPunct="1"/>
            <a:r>
              <a:rPr kumimoji="0" lang="ru-RU" smtClean="0"/>
              <a:t>Третий уровень</a:t>
            </a:r>
            <a:endParaRPr kumimoji="0" lang="ru-RU" smtClean="0"/>
          </a:p>
          <a:p>
            <a:pPr lvl="3" eaLnBrk="1" latinLnBrk="0" hangingPunct="1"/>
            <a:r>
              <a:rPr kumimoji="0" lang="ru-RU" smtClean="0"/>
              <a:t>Четвертый уровень</a:t>
            </a:r>
            <a:endParaRPr kumimoji="0" lang="ru-RU" smtClean="0"/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592C08C-BCE1-4FAF-BEC3-CACE6D2FD300}" type="datetimeFigureOut">
              <a:rPr lang="ru-RU" smtClean="0"/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5D5106E5-3BDF-409E-BC16-B12B65C1FA33}" type="slidenum">
              <a:rPr lang="ru-RU" smtClean="0"/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 panose="05020102010507070707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anose="05020102010507070707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 panose="05020102010507070707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anose="05020102010507070707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anose="05020102010507070707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anose="05020102010507070707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anose="05020102010507070707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anose="05020102010507070707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anose="05020102010507070707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  <a:p>
            <a:pPr lvl="1" eaLnBrk="1" latinLnBrk="0" hangingPunct="1"/>
            <a:r>
              <a:rPr kumimoji="0" lang="ru-RU" smtClean="0"/>
              <a:t>Второй уровень</a:t>
            </a:r>
            <a:endParaRPr kumimoji="0" lang="ru-RU" smtClean="0"/>
          </a:p>
          <a:p>
            <a:pPr lvl="2" eaLnBrk="1" latinLnBrk="0" hangingPunct="1"/>
            <a:r>
              <a:rPr kumimoji="0" lang="ru-RU" smtClean="0"/>
              <a:t>Третий уровень</a:t>
            </a:r>
            <a:endParaRPr kumimoji="0" lang="ru-RU" smtClean="0"/>
          </a:p>
          <a:p>
            <a:pPr lvl="3" eaLnBrk="1" latinLnBrk="0" hangingPunct="1"/>
            <a:r>
              <a:rPr kumimoji="0" lang="ru-RU" smtClean="0"/>
              <a:t>Четвертый уровень</a:t>
            </a:r>
            <a:endParaRPr kumimoji="0" lang="ru-RU" smtClean="0"/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592C08C-BCE1-4FAF-BEC3-CACE6D2FD300}" type="datetimeFigureOut">
              <a:rPr lang="ru-RU" smtClean="0"/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5D5106E5-3BDF-409E-BC16-B12B65C1FA33}" type="slidenum">
              <a:rPr lang="ru-RU" smtClean="0"/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 panose="05020102010507070707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anose="05020102010507070707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 panose="05020102010507070707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anose="05020102010507070707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anose="05020102010507070707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anose="05020102010507070707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anose="05020102010507070707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anose="05020102010507070707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anose="05020102010507070707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875184"/>
          </a:xfrm>
        </p:spPr>
        <p:txBody>
          <a:bodyPr>
            <a:noAutofit/>
          </a:bodyPr>
          <a:lstStyle/>
          <a:p>
            <a:r>
              <a:rPr lang="ru-RU" sz="1800" dirty="0"/>
              <a:t>Урок по окружающему миру.</a:t>
            </a:r>
            <a:endParaRPr lang="ru-RU" sz="1800" dirty="0"/>
          </a:p>
        </p:txBody>
      </p:sp>
      <p:pic>
        <p:nvPicPr>
          <p:cNvPr id="23554" name="Picture 2" descr="http://bavshvi.com/wp-content/uploads/2012/12/f_4a9285718a0cc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1" cstate="print"/>
          <a:srcRect l="6803" r="6803"/>
          <a:stretch>
            <a:fillRect/>
          </a:stretch>
        </p:blipFill>
        <p:spPr bwMode="auto">
          <a:xfrm>
            <a:off x="467544" y="1556792"/>
            <a:ext cx="5400600" cy="5060032"/>
          </a:xfrm>
          <a:prstGeom prst="rect">
            <a:avLst/>
          </a:prstGeom>
          <a:noFill/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6156176" y="1600200"/>
            <a:ext cx="2530624" cy="4419600"/>
          </a:xfrm>
        </p:spPr>
        <p:txBody>
          <a:bodyPr>
            <a:noAutofit/>
          </a:bodyPr>
          <a:lstStyle/>
          <a:p>
            <a:r>
              <a:rPr lang="ru-RU" sz="3200" dirty="0" smtClean="0"/>
              <a:t>" Наши помощники-органы чувств"</a:t>
            </a:r>
            <a:endParaRPr lang="ru-RU" sz="3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2" name="Picture 4" descr="http://photos2.demandstudios.com/DM-Resize/cdn-write.demandstudios.com/upload/image/A6/EE/ED226ABA-DC6A-426D-9E49-6D9068FFEEA6/ED226ABA-DC6A-426D-9E49-6D9068FFEEA6.jpg?h=10000&amp;w=640&amp;keep_ratio=1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95536" y="1916832"/>
            <a:ext cx="5616624" cy="404812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835696" y="764704"/>
            <a:ext cx="381642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i="1" dirty="0" smtClean="0">
                <a:solidFill>
                  <a:srgbClr val="002060"/>
                </a:solidFill>
              </a:rPr>
              <a:t>Язык.</a:t>
            </a:r>
            <a:endParaRPr lang="ru-RU" sz="4800" i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940152" y="836713"/>
            <a:ext cx="29523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С помощью языка можно определить, что это за продукт, если мы его не видим и не можем понюхать.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228184" y="3429000"/>
            <a:ext cx="252028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На нашем языке есть участки, которые воспринимают каждый свой определенный вкус. </a:t>
            </a:r>
            <a:endParaRPr lang="ru-RU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open.az/uploads/posts/2012-06/1339399595_1289708726_5df901a223bc.jpg"/>
          <p:cNvPicPr/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23528" y="1844824"/>
            <a:ext cx="47625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699792" y="692696"/>
            <a:ext cx="255550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/>
              <a:t>Пальцы.</a:t>
            </a:r>
            <a:endParaRPr lang="ru-RU" sz="4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64088" y="1844825"/>
            <a:ext cx="352839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С помощью пальцев мы можем ощупать предмет и определить его.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2" name="Picture 2" descr="http://school.xvatit.com/images/f/f4/%D0%9E%D1%80%D0%B3%D0%B0%D0%BD%D0%BD%D0%B8_%D1%87%D1%83%D1%82%D1%82%D1%8F_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339752" y="764704"/>
            <a:ext cx="4392488" cy="55446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260648"/>
            <a:ext cx="5486400" cy="57606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cs typeface="Aharoni" pitchFamily="2" charset="-79"/>
              </a:rPr>
              <a:t>МОЗГ. </a:t>
            </a:r>
            <a:endParaRPr lang="ru-RU" sz="2800" dirty="0">
              <a:solidFill>
                <a:srgbClr val="FF0000"/>
              </a:solidFill>
              <a:cs typeface="Aharoni" pitchFamily="2" charset="-79"/>
            </a:endParaRPr>
          </a:p>
        </p:txBody>
      </p:sp>
      <p:pic>
        <p:nvPicPr>
          <p:cNvPr id="5" name="Рисунок 4" descr="http://news.grimuar.info/uploads/posts/news/2011/1306070339_mozg.jpeg"/>
          <p:cNvPicPr>
            <a:picLocks noGrp="1"/>
          </p:cNvPicPr>
          <p:nvPr>
            <p:ph type="pic" idx="1"/>
          </p:nvPr>
        </p:nvPicPr>
        <p:blipFill>
          <a:blip r:embed="rId1" cstate="print"/>
          <a:srcRect l="3966" r="3966"/>
          <a:stretch>
            <a:fillRect/>
          </a:stretch>
        </p:blipFill>
        <p:spPr bwMode="auto">
          <a:xfrm>
            <a:off x="683568" y="1268760"/>
            <a:ext cx="5263480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28184" y="548680"/>
            <a:ext cx="2458616" cy="547112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Наш «командир». самый главный наш орган, без которого мы не можем жить. </a:t>
            </a:r>
            <a:endParaRPr lang="ru-RU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1">
                  <a:lumMod val="95000"/>
                  <a:lumOff val="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89168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002060"/>
                </a:solidFill>
              </a:rPr>
              <a:t>ГЛАЗА.</a:t>
            </a:r>
            <a:br>
              <a:rPr lang="ru-RU" dirty="0" smtClean="0"/>
            </a:br>
            <a:r>
              <a:rPr lang="ru-RU" dirty="0" smtClean="0"/>
              <a:t>Наши глаза - это один из ценнейших органов чувств человека. </a:t>
            </a:r>
            <a:endParaRPr lang="ru-RU" dirty="0"/>
          </a:p>
        </p:txBody>
      </p:sp>
      <p:sp>
        <p:nvSpPr>
          <p:cNvPr id="7" name="Рисунок 6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2276872"/>
            <a:ext cx="2057400" cy="3742928"/>
          </a:xfrm>
        </p:spPr>
        <p:txBody>
          <a:bodyPr>
            <a:normAutofit/>
          </a:bodyPr>
          <a:lstStyle/>
          <a:p>
            <a:r>
              <a:rPr lang="ru-RU" sz="2400" i="1" dirty="0" smtClean="0">
                <a:solidFill>
                  <a:srgbClr val="7030A0"/>
                </a:solidFill>
              </a:rPr>
              <a:t>Все краски окружающего нас мира, нам помогают увидеть наши глазки.</a:t>
            </a:r>
            <a:endParaRPr lang="ru-RU" sz="2400" i="1" dirty="0">
              <a:solidFill>
                <a:srgbClr val="7030A0"/>
              </a:solidFill>
            </a:endParaRPr>
          </a:p>
        </p:txBody>
      </p:sp>
      <p:pic>
        <p:nvPicPr>
          <p:cNvPr id="6" name="Рисунок 5" descr="http://img0.liveinternet.ru/images/attach/c/8/101/729/101729822_4518373_1323174086_mack_pretty.jpg"/>
          <p:cNvPicPr/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611560" y="620688"/>
            <a:ext cx="5760640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2" descr="http://stat18.privet.ru/lr/0a321f59bce1b6de68c4793d20620a5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95536" y="1268760"/>
            <a:ext cx="6191250" cy="421957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732240" y="1700808"/>
            <a:ext cx="216024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i="1" dirty="0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</a:rPr>
              <a:t>Нельзя тереть глаза грязными руками.</a:t>
            </a:r>
            <a:endParaRPr lang="ru-RU" sz="30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laccente.com.ua/wp-content/uploads/2013/02/nozhy.jpg"/>
          <p:cNvPicPr>
            <a:picLocks noChangeAspect="1" noChangeArrowheads="1"/>
          </p:cNvPicPr>
          <p:nvPr/>
        </p:nvPicPr>
        <p:blipFill>
          <a:blip r:embed="rId1" cstate="print"/>
          <a:srcRect t="497" b="497"/>
          <a:stretch>
            <a:fillRect/>
          </a:stretch>
        </p:blipFill>
        <p:spPr bwMode="auto">
          <a:xfrm>
            <a:off x="323528" y="476672"/>
            <a:ext cx="6019800" cy="55626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588224" y="1412776"/>
            <a:ext cx="223224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Нужно беречь глаза от колющих и режущих предметов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newsru.co.il/pict/id/large/381510_20100823133857.jpg"/>
          <p:cNvPicPr/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95536" y="980728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4993" name="Rectangle 1"/>
          <p:cNvSpPr>
            <a:spLocks noChangeArrowheads="1"/>
          </p:cNvSpPr>
          <p:nvPr/>
        </p:nvSpPr>
        <p:spPr bwMode="auto">
          <a:xfrm>
            <a:off x="6660232" y="1362570"/>
            <a:ext cx="2016224" cy="30469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320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Нельзя близко и долго смотреть телевизор. </a:t>
            </a:r>
            <a:endParaRPr kumimoji="0" lang="ru-RU" sz="320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edu-all.ru/images/articles/1248968322_110031-frederika.jpg"/>
          <p:cNvPicPr/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95536" y="1268760"/>
            <a:ext cx="5256584" cy="4496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652120" y="1052737"/>
            <a:ext cx="280831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Нельзя долго играть в компьютерные игры.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96136" y="3105835"/>
            <a:ext cx="302433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Нужно тренировать глаза, делать упражнения, смотреть вдаль.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thenews.kz/static/news/4/a/4aerjP5Y.jpg"/>
          <p:cNvPicPr/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67544" y="1340768"/>
            <a:ext cx="31813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201546" y="1052736"/>
            <a:ext cx="375483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</a:rPr>
              <a:t>УШИ.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55976" y="2204865"/>
            <a:ext cx="324036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Слух - это очень важная ценность нашего организма. Для того чтобы наши ушки были здоровыми, хорошо слышали все звуки, надо их беречь и хорошо за ними ухаживать.</a:t>
            </a:r>
            <a:b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endParaRPr lang="ru-RU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.thesun.co.uk/multimedia/archive/00471/nose_682_471918a.jpg"/>
          <p:cNvPicPr/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95536" y="1412776"/>
            <a:ext cx="4896544" cy="4065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059833" y="188641"/>
            <a:ext cx="17888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dirty="0" smtClean="0"/>
              <a:t>нос</a:t>
            </a:r>
            <a:endParaRPr lang="ru-RU" sz="7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580112" y="1772816"/>
            <a:ext cx="302433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Нос помогает нам распознавать различные запахи.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0</TotalTime>
  <Words>956</Words>
  <Application>WPS Presentation</Application>
  <PresentationFormat>Экран (4:3)</PresentationFormat>
  <Paragraphs>40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8" baseType="lpstr">
      <vt:lpstr>Arial</vt:lpstr>
      <vt:lpstr>SimSun</vt:lpstr>
      <vt:lpstr>Wingdings</vt:lpstr>
      <vt:lpstr>Wingdings 2</vt:lpstr>
      <vt:lpstr>Wingdings 2</vt:lpstr>
      <vt:lpstr>Aharoni</vt:lpstr>
      <vt:lpstr>Segoe Print</vt:lpstr>
      <vt:lpstr>Batang</vt:lpstr>
      <vt:lpstr>Constantia</vt:lpstr>
      <vt:lpstr>Times New Roman</vt:lpstr>
      <vt:lpstr>Arial Black</vt:lpstr>
      <vt:lpstr>Microsoft YaHei</vt:lpstr>
      <vt:lpstr>Arial Unicode MS</vt:lpstr>
      <vt:lpstr>Calibri</vt:lpstr>
      <vt:lpstr>Бумажная</vt:lpstr>
      <vt:lpstr>1_Бумажная</vt:lpstr>
      <vt:lpstr>Совместная деятельность с детьми в средней группе по  образовательной области «социализация»,           ( здоровье). </vt:lpstr>
      <vt:lpstr>МОЗГ. </vt:lpstr>
      <vt:lpstr>ГЛАЗА. Наши глаза - это один из ценнейших органов чувств человека.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Совместная деятельность с детьми в средней группе по  образовательной области «социализация»,           ( здоровье).</dc:title>
  <dc:creator>инесса</dc:creator>
  <cp:lastModifiedBy>user</cp:lastModifiedBy>
  <cp:revision>4</cp:revision>
  <dcterms:created xsi:type="dcterms:W3CDTF">2013-10-20T12:50:00Z</dcterms:created>
  <dcterms:modified xsi:type="dcterms:W3CDTF">2023-02-19T07:00:33Z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41DEC67073094AADB8E0122B9D49E6C2</vt:lpwstr>
  </property>
  <property fmtid="{D5CDD505-2E9C-101B-9397-08002B2CF9AE}" pid="3" name="KSOProductBuildVer">
    <vt:lpwstr>1049-11.2.0.11440</vt:lpwstr>
  </property>
</Properties>
</file>