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35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8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7365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7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84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274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51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2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4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83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59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1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03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28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19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8ADEF-98A3-4F8E-8629-07B6A2DB8920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09BF8D-5D3F-481F-9DB0-AE065768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57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224" y="624469"/>
            <a:ext cx="9121698" cy="25313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Особенности вербального и невербального общения детей с синдромом Дауна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376" y="3337160"/>
            <a:ext cx="4292139" cy="277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4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синдрома Дауна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Синдром Дауна – форма геномной патологии, заключающейся в том, что в кариотипе, то есть в полном наборе хромосом человека находится 47 хромосом против 46 хромосом генетически здорового человека.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360" y="3287421"/>
            <a:ext cx="4644615" cy="275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7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46411"/>
            <a:ext cx="8596668" cy="5494952"/>
          </a:xfrm>
        </p:spPr>
        <p:txBody>
          <a:bodyPr/>
          <a:lstStyle/>
          <a:p>
            <a:r>
              <a:rPr lang="ru-RU" dirty="0" smtClean="0"/>
              <a:t>Общение – это процесс, в ходе которого человек формулирует и передает другому человеку сообщение, а тот его принимает и расшифровывает. </a:t>
            </a:r>
          </a:p>
          <a:p>
            <a:r>
              <a:rPr lang="ru-RU" dirty="0" smtClean="0"/>
              <a:t>Теперь важно задуматься, всегда ли неговорящий ребенок может понять обращенную к нему речь. Конечно, далеко не всегда. Здесь важно не забывать, что общение происходит не только с помощью слов, но и на языке жестов, мимики, знаков, телодвижений. Если  ребенок показывается на игрушку или берет ложку – это уже коммуникация. Плачет он, смеется, кричит, или топает ногами – это тоже коммуникация</a:t>
            </a:r>
          </a:p>
          <a:p>
            <a:r>
              <a:rPr lang="ru-RU" dirty="0" smtClean="0"/>
              <a:t>Поэтому взрослому важно владеть поддерживающей коммуникацией, которая на определенных этапах речевого развития ребенка является основной. Что входит в это понятие и как поддерживающую коммуникацию использовать в общении с детьми с синдромом Дауна?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47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влияющие на развитие речи детей с синдромом Дауна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Анатомо-физиологические особенности речевого аппарата;</a:t>
            </a:r>
          </a:p>
          <a:p>
            <a:r>
              <a:rPr lang="ru-RU" dirty="0" smtClean="0"/>
              <a:t>Нарушение общего и речевого дыхания;</a:t>
            </a:r>
          </a:p>
          <a:p>
            <a:r>
              <a:rPr lang="ru-RU" dirty="0" smtClean="0"/>
              <a:t>Нарушение голоса и мелодико-интонационные расстройства;</a:t>
            </a:r>
          </a:p>
          <a:p>
            <a:r>
              <a:rPr lang="ru-RU" dirty="0" smtClean="0"/>
              <a:t>Особенности слуха;</a:t>
            </a:r>
          </a:p>
          <a:p>
            <a:r>
              <a:rPr lang="ru-RU" dirty="0" smtClean="0"/>
              <a:t>Офтальмологические проблемы;</a:t>
            </a:r>
          </a:p>
          <a:p>
            <a:r>
              <a:rPr lang="ru-RU" dirty="0" err="1" smtClean="0"/>
              <a:t>Несформированность</a:t>
            </a:r>
            <a:r>
              <a:rPr lang="ru-RU" dirty="0" smtClean="0"/>
              <a:t> психических функций;</a:t>
            </a:r>
          </a:p>
          <a:p>
            <a:r>
              <a:rPr lang="ru-RU" dirty="0" smtClean="0"/>
              <a:t>Неравномерное развитие речевых навыков;</a:t>
            </a:r>
          </a:p>
          <a:p>
            <a:r>
              <a:rPr lang="ru-RU" dirty="0" smtClean="0"/>
              <a:t>Трудности в построении предложений и усвоении грамматического строя. </a:t>
            </a:r>
          </a:p>
        </p:txBody>
      </p:sp>
    </p:spTree>
    <p:extLst>
      <p:ext uri="{BB962C8B-B14F-4D97-AF65-F5344CB8AC3E}">
        <p14:creationId xmlns:p14="http://schemas.microsoft.com/office/powerpoint/2010/main" val="2382117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269"/>
            <a:ext cx="8596668" cy="5874094"/>
          </a:xfrm>
        </p:spPr>
        <p:txBody>
          <a:bodyPr/>
          <a:lstStyle/>
          <a:p>
            <a:r>
              <a:rPr lang="ru-RU" dirty="0" smtClean="0"/>
              <a:t>Невербальные (несловесные) средства коммуникации являются основой, на котором строится общение с ребенком. </a:t>
            </a:r>
          </a:p>
          <a:p>
            <a:pPr marL="0" indent="0">
              <a:buNone/>
            </a:pPr>
            <a:r>
              <a:rPr lang="ru-RU" dirty="0" smtClean="0"/>
              <a:t>Мимика, жесты, телодвижения, тактильные контакты, прикосновения – все это должно подкреплять и стимулировать речевую коммуникацию. </a:t>
            </a:r>
            <a:r>
              <a:rPr lang="ru-RU" dirty="0"/>
              <a:t>Остановимся более подробно на некоторых средствах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МИМИКА</a:t>
            </a:r>
          </a:p>
          <a:p>
            <a:pPr marL="0" indent="0">
              <a:buNone/>
            </a:pPr>
            <a:r>
              <a:rPr lang="ru-RU" dirty="0"/>
              <a:t>Ученые, которые занимаются проблемами коммуникации, обнаружили, что смысл послания примерно на 35–40% передается выражением лица. Мимика – это важнейшая составляющая процесса общения с ребенком с синдромом Дауна с первых дней его рождения и на протяжении всей жизни. Мощным стимулом в общении является зрительный контакт. Здесь очень важно следить, чтобы выражение лица взрослого соответствовало тому посланию, которое передается</a:t>
            </a:r>
            <a:r>
              <a:rPr lang="ru-RU" dirty="0" smtClean="0"/>
              <a:t>. </a:t>
            </a:r>
            <a:r>
              <a:rPr lang="ru-RU" dirty="0"/>
              <a:t>Взрослые просто обязаны все послания, которые они адресуют ребенку, подкреплять яркой насыщенной мимикой. Но также они должны постоянно совершенствоваться в понимании и считывании мимической информации с лица малыша, поощрять и стимулировать такое общение. Выражение лица, глаз может многое рассказать о ребенке, его состоянии и самочувствии. От понимания этого взрослым во многом зависит, насколько комфортно ребенок будет себя чувствовать.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035" y="3104316"/>
            <a:ext cx="2958789" cy="176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24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828" y="234178"/>
            <a:ext cx="8549173" cy="423746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83A629"/>
                </a:solidFill>
                <a:latin typeface="Arial" panose="020B0604020202020204" pitchFamily="34" charset="0"/>
              </a:rPr>
              <a:t>Телодвижения, пантомимика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По степени появления познавательные процессы можно выстроить в следующем порядке: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– восприятие,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– движение,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– память,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– внимание,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– речь.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Чтобы заложить основу для речевого развития ребенка, нужно пройти довольно долгий путь формирования психических процессов. Здесь все звенья между собой связаны, и выпадение или не </a:t>
            </a:r>
            <a:r>
              <a:rPr lang="ru-RU" dirty="0" err="1">
                <a:solidFill>
                  <a:srgbClr val="111111"/>
                </a:solidFill>
                <a:latin typeface="Arial" panose="020B0604020202020204" pitchFamily="34" charset="0"/>
              </a:rPr>
              <a:t>сформированность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 одного из них препятствует процессу возникновения речи. Другими словами, нельзя перепрыгнуть с первой ступеньки на пятую и получить желанный результат.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В научной литературе доказана связь между развитием движений и формированием речи.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812" y="4282067"/>
            <a:ext cx="4078162" cy="214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27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1083"/>
            <a:ext cx="8596668" cy="5740279"/>
          </a:xfrm>
        </p:spPr>
        <p:txBody>
          <a:bodyPr>
            <a:normAutofit/>
          </a:bodyPr>
          <a:lstStyle/>
          <a:p>
            <a:r>
              <a:rPr lang="ru-RU" dirty="0"/>
              <a:t>Малыш с синдромом Дауна еще не может показать вам какой-либо жест или произнести слово, но его поза, движение корпуса, рук, ног, головы могут о многом вам поведать, надо только научиться считывать информацию с внешнего облика ребенка. Движения ребенка являются средством передачи посланий, и мы должны интерпретировать его поведение как коммуникативное. Даже самые простые телодвижения, которые используются во время общения, необходимо стимулировать и поощрять. Ребенок протягивает руку на слово «здравствуй», отрицательно качает головой из стороны в сторону, демонстрируя «нет», кивает головой на «да», – всё это говорит о его стремлении идти на контакт и выражать свои чувства и желания.</a:t>
            </a:r>
          </a:p>
          <a:p>
            <a:r>
              <a:rPr lang="ru-RU" dirty="0"/>
              <a:t>Как только ребенок овладеет хотя бы несколькими движениями, он с удовольствием будет включать их в свои контакты. Очень важно на самых первых этапах поддержать эту коммуникацию, и взрослым надо сопровождать свою речь телодвижениями, которые малыш наверняка попытается повторить. Все стишки, сказки, просто беседы с ребенком необходимо разыгрывать и подкреплять движениями. Движения телом, головой, руками, ногами оказывают положительное влияние и на двигательные свойства речевых органов.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391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idx="1"/>
          </p:nvPr>
        </p:nvSpPr>
        <p:spPr>
          <a:xfrm>
            <a:off x="677863" y="368300"/>
            <a:ext cx="8596312" cy="5673725"/>
          </a:xfrm>
        </p:spPr>
        <p:txBody>
          <a:bodyPr/>
          <a:lstStyle/>
          <a:p>
            <a:r>
              <a:rPr lang="ru-RU" dirty="0"/>
              <a:t>Альтернативные формы общения помогают ребенку познавать окружающий мир, позволяют налаживать отношения с ним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Что нужно для того, чтобы ребенок захотел говорить?</a:t>
            </a:r>
            <a:endParaRPr lang="ru-RU" dirty="0"/>
          </a:p>
          <a:p>
            <a:r>
              <a:rPr lang="ru-RU" dirty="0"/>
              <a:t>• Должны возникнуть потребность, заинтересованность и необходимость в общении.</a:t>
            </a:r>
          </a:p>
          <a:p>
            <a:r>
              <a:rPr lang="ru-RU" dirty="0"/>
              <a:t>• Оба собеседника должны быть «настроены на одну волну», т. е. сосредоточены на одной теме.</a:t>
            </a:r>
          </a:p>
          <a:p>
            <a:r>
              <a:rPr lang="ru-RU" dirty="0"/>
              <a:t>• Предмет, действие или событие, о которых идет речь, должны находиться в поле интересов ребенка.</a:t>
            </a:r>
          </a:p>
          <a:p>
            <a:r>
              <a:rPr lang="ru-RU" dirty="0"/>
              <a:t>• Важна благожелательность взрослого, который вступает в диалог с ребенком.</a:t>
            </a:r>
          </a:p>
          <a:p>
            <a:r>
              <a:rPr lang="ru-RU" dirty="0"/>
              <a:t>• Взрослый собеседник должен иметь ясное и реальное представление о речевых возможностях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199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149" y="2460703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8359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711</Words>
  <Application>Microsoft Office PowerPoint</Application>
  <PresentationFormat>Широкоэкранный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Особенности вербального и невербального общения детей с синдромом Дауна</vt:lpstr>
      <vt:lpstr>Понятие синдрома Дауна</vt:lpstr>
      <vt:lpstr>Презентация PowerPoint</vt:lpstr>
      <vt:lpstr>Факторы влияющие на развитие речи детей с синдромом Дауна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вербального и невербального общения детей с синдромом Дауна</dc:title>
  <dc:creator>Пользователь Windows</dc:creator>
  <cp:lastModifiedBy>Пользователь Windows</cp:lastModifiedBy>
  <cp:revision>6</cp:revision>
  <dcterms:created xsi:type="dcterms:W3CDTF">2021-05-20T10:56:52Z</dcterms:created>
  <dcterms:modified xsi:type="dcterms:W3CDTF">2021-05-20T11:48:18Z</dcterms:modified>
</cp:coreProperties>
</file>