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png" ContentType="image/png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slideMasters/slideMaster2.xml" ContentType="application/vnd.openxmlformats-officedocument.presentationml.slideMaster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4.xml" ContentType="application/vnd.openxmlformats-officedocument.theme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</file>

<file path=ppt/presentation.xml><?xml version="1.0" encoding="utf-8"?>
<p:presentation xmlns:p="http://schemas.openxmlformats.org/presentationml/2006/main" xmlns:r="http://schemas.openxmlformats.org/officeDocument/2006/relationships" xmlns:a="http://schemas.openxmlformats.org/drawingml/2006/main" firstSlideNum="1" rtl="0" saveSubsetFonts="0" serverZoom="0" showSpecialPlsOnTitleSld="1">
  <p:sldMasterIdLst>
    <p:sldMasterId id="2147483648" r:id="rId1"/>
    <p:sldMasterId id="2147483649" r:id="rId2"/>
  </p:sldMasterIdLst>
  <p:notesMasterIdLst>
    <p:notesMasterId r:id="rId3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</p:sldIdLst>
  <p:sldSz type="screen4x3" cy="6858000" cx="9144000"/>
  <p:notesSz cx="6858000" cy="9144000"/>
  <p:defaultTextStyle>
    <a:lvl1pPr algn="l" eaLnBrk="1" fontAlgn="base" hangingPunct="1" indent="0" latinLnBrk="1" marL="0">
      <a:buFontTx/>
      <a:buNone/>
      <a:defRPr b="0" sz="1800">
        <a:solidFill>
          <a:srgbClr val="000000"/>
        </a:solidFill>
        <a:latin typeface="Arial" pitchFamily="0" charset="0"/>
        <a:ea typeface="Arial" pitchFamily="0" charset="0"/>
      </a:defRPr>
    </a:lvl1pPr>
    <a:lvl2pPr algn="l" eaLnBrk="1" fontAlgn="base" hangingPunct="1" indent="0" latinLnBrk="1" marL="457200">
      <a:buFontTx/>
      <a:buNone/>
      <a:defRPr b="0" sz="1800">
        <a:solidFill>
          <a:srgbClr val="000000"/>
        </a:solidFill>
        <a:latin typeface="Arial" pitchFamily="0" charset="0"/>
        <a:ea typeface="Arial" pitchFamily="0" charset="0"/>
      </a:defRPr>
    </a:lvl2pPr>
    <a:lvl3pPr algn="l" eaLnBrk="1" fontAlgn="base" hangingPunct="1" indent="0" latinLnBrk="1" marL="914400">
      <a:buFontTx/>
      <a:buNone/>
      <a:defRPr b="0" sz="1800">
        <a:solidFill>
          <a:srgbClr val="000000"/>
        </a:solidFill>
        <a:latin typeface="Arial" pitchFamily="0" charset="0"/>
        <a:ea typeface="Arial" pitchFamily="0" charset="0"/>
      </a:defRPr>
    </a:lvl3pPr>
    <a:lvl4pPr algn="l" eaLnBrk="1" fontAlgn="base" hangingPunct="1" indent="0" latinLnBrk="1" marL="1371600">
      <a:buFontTx/>
      <a:buNone/>
      <a:defRPr b="0" sz="1800">
        <a:solidFill>
          <a:srgbClr val="000000"/>
        </a:solidFill>
        <a:latin typeface="Arial" pitchFamily="0" charset="0"/>
        <a:ea typeface="Arial" pitchFamily="0" charset="0"/>
      </a:defRPr>
    </a:lvl4pPr>
    <a:lvl5pPr algn="l" eaLnBrk="1" fontAlgn="base" hangingPunct="1" indent="0" latinLnBrk="1" marL="1828800">
      <a:buFontTx/>
      <a:buNone/>
      <a:defRPr b="0" sz="1800">
        <a:solidFill>
          <a:srgbClr val="000000"/>
        </a:solidFill>
        <a:latin typeface="Arial" pitchFamily="0" charset="0"/>
        <a:ea typeface="Arial" pitchFamily="0" charset="0"/>
      </a:defRPr>
    </a:lvl5pPr>
  </p:defaultTextStyle>
</p:presentation>
</file>

<file path=ppt/presProps.xml><?xml version="1.0" encoding="utf-8"?>
<p:presentationPr xmlns:p="http://schemas.openxmlformats.org/presentationml/2006/main" xmlns:r="http://schemas.openxmlformats.org/officeDocument/2006/relationships" xmlns:a="http://schemas.openxmlformats.org/drawing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p="http://schemas.openxmlformats.org/presentationml/2006/main" xmlns:r="http://schemas.openxmlformats.org/officeDocument/2006/relationships" xmlns:a="http://schemas.openxmlformats.org/drawingml/2006/main" lastView="sldView">
  <p:normalViewPr showOutlineIcons="1" snapVertSplitter="0" vertBarState="restored" horzBarState="restored" preferSingleView="0">
    <p:restoredLeft sz="15620" autoAdjust="0"/>
    <p:restoredTop sz="94660" autoAdjust="0"/>
  </p:normalViewPr>
  <p:slideViewPr>
    <p:cSldViewPr showGuides="0" snapToGrid="1" snapToObjects="0">
      <p:cViewPr>
        <p:scale>
          <a:sx n="75" d="100"/>
          <a:sy n="75" d="100"/>
        </p:scale>
        <p:origin x="0" y="0"/>
      </p:cViewPr>
      <p:guideLst>
        <p:guide orient="horz" pos="2160"/>
        <p:guide orient="vert" pos="2880"/>
      </p:guideLst>
    </p:cSldViewPr>
  </p:slideViewPr>
  <p:gridSpacing cx="0" cy="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tableStyles" Target="tableStyles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4.xml"/></Relationships>
</file>

<file path=ppt/notesMasters/_rels/notesMaster1.xml.rels><?xml version="1.0" encoding="UTF-8" standalone="yes"?>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80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sp>
        <p:nvSpPr>
          <p:cNvPr id="1048660" name="Rectangle 2"/>
          <p:cNvSpPr/>
          <p:nvPr>
            <p:ph type="hdr" sz="quarter" idx="0"/>
          </p:nvPr>
        </p:nvSpPr>
        <p:spPr>
          <a:xfrm rot="0">
            <a:off x="0" y="0"/>
            <a:ext cx="3076575" cy="512762"/>
          </a:xfrm>
          <a:prstGeom prst="rect"/>
          <a:noFill/>
          <a:ln>
            <a:noFill/>
          </a:ln>
        </p:spPr>
        <p:txBody>
          <a:bodyPr anchor="t" bIns="45745" lIns="91492" rIns="91492" tIns="45745" vert="horz"/>
          <a:p>
            <a:pPr algn="l" lvl="0"/>
            <a:endParaRPr altLang="en-US" sz="1100" lang="en-US"/>
          </a:p>
        </p:txBody>
      </p:sp>
      <p:sp>
        <p:nvSpPr>
          <p:cNvPr id="1048661" name="Rectangle 3"/>
          <p:cNvSpPr/>
          <p:nvPr>
            <p:ph type="dt" sz="full" idx="1"/>
          </p:nvPr>
        </p:nvSpPr>
        <p:spPr>
          <a:xfrm rot="0">
            <a:off x="4021137" y="0"/>
            <a:ext cx="3076575" cy="512762"/>
          </a:xfrm>
          <a:prstGeom prst="rect"/>
          <a:noFill/>
          <a:ln>
            <a:noFill/>
          </a:ln>
        </p:spPr>
        <p:txBody>
          <a:bodyPr anchor="t" bIns="45745" lIns="91492" rIns="91492" tIns="45745" vert="horz"/>
          <a:p>
            <a:pPr algn="r" lvl="0"/>
            <a:endParaRPr altLang="en-US" sz="1100" lang="en-US"/>
          </a:p>
        </p:txBody>
      </p:sp>
      <p:sp>
        <p:nvSpPr>
          <p:cNvPr id="1048662" name="Rectangle 4"/>
          <p:cNvSpPr/>
          <p:nvPr>
            <p:ph type="sldImg" sz="full" idx="2"/>
          </p:nvPr>
        </p:nvSpPr>
        <p:spPr>
          <a:xfrm rot="0">
            <a:off x="990600" y="766762"/>
            <a:ext cx="5118100" cy="3838575"/>
          </a:xfrm>
          <a:prstGeom prst="rect"/>
          <a:noFill/>
          <a:ln w="9525" cap="flat" cmpd="sng">
            <a:solidFill>
              <a:srgbClr val="000000">
                <a:alpha val="100000"/>
              </a:srgbClr>
            </a:solidFill>
            <a:prstDash val="solid"/>
            <a:round/>
          </a:ln>
        </p:spPr>
        <p:txBody>
          <a:bodyPr anchor="t" bIns="45720" lIns="91440" rIns="91440" tIns="45720" vert="horz"/>
          <a:p/>
        </p:txBody>
      </p:sp>
      <p:sp>
        <p:nvSpPr>
          <p:cNvPr id="1048663" name="Rectangle 5"/>
          <p:cNvSpPr/>
          <p:nvPr>
            <p:ph type="body" sz="quarter" idx="3"/>
          </p:nvPr>
        </p:nvSpPr>
        <p:spPr>
          <a:xfrm rot="0">
            <a:off x="709612" y="4862512"/>
            <a:ext cx="5680075" cy="4605337"/>
          </a:xfrm>
          <a:prstGeom prst="rect"/>
          <a:noFill/>
          <a:ln>
            <a:noFill/>
          </a:ln>
        </p:spPr>
        <p:txBody>
          <a:bodyPr anchor="t" bIns="45745" lIns="91492" rIns="91492" tIns="45745" vert="horz"/>
          <a:p>
            <a:pPr lvl="0"/>
            <a:r>
              <a:rPr altLang="en-US" lang="en-US"/>
              <a:t>Click to edit Master text styles</a:t>
            </a:r>
          </a:p>
          <a:p>
            <a:pPr lvl="1"/>
            <a:r>
              <a:rPr altLang="en-US" lang="en-US"/>
              <a:t>Second level</a:t>
            </a:r>
          </a:p>
          <a:p>
            <a:pPr lvl="2"/>
            <a:r>
              <a:rPr altLang="en-US" lang="en-US"/>
              <a:t>Third level</a:t>
            </a:r>
          </a:p>
          <a:p>
            <a:pPr lvl="3"/>
            <a:r>
              <a:rPr altLang="en-US" lang="en-US"/>
              <a:t>Fourth level</a:t>
            </a:r>
          </a:p>
          <a:p>
            <a:pPr lvl="4"/>
            <a:r>
              <a:rPr altLang="en-US" lang="en-US"/>
              <a:t>Fifth level</a:t>
            </a:r>
          </a:p>
        </p:txBody>
      </p:sp>
      <p:sp>
        <p:nvSpPr>
          <p:cNvPr id="1048664" name="Rectangle 6"/>
          <p:cNvSpPr/>
          <p:nvPr>
            <p:ph type="ftr" sz="quarter" idx="4"/>
          </p:nvPr>
        </p:nvSpPr>
        <p:spPr>
          <a:xfrm rot="0">
            <a:off x="0" y="9720262"/>
            <a:ext cx="3076575" cy="512762"/>
          </a:xfrm>
          <a:prstGeom prst="rect"/>
          <a:noFill/>
          <a:ln>
            <a:noFill/>
          </a:ln>
        </p:spPr>
        <p:txBody>
          <a:bodyPr anchor="b" bIns="45745" lIns="91492" rIns="91492" tIns="45745" vert="horz"/>
          <a:p>
            <a:pPr algn="l" lvl="0"/>
            <a:endParaRPr altLang="en-US" sz="1100" lang="en-US"/>
          </a:p>
        </p:txBody>
      </p:sp>
      <p:sp>
        <p:nvSpPr>
          <p:cNvPr id="1048665" name="Rectangle 7"/>
          <p:cNvSpPr/>
          <p:nvPr>
            <p:ph type="sldNum" sz="quarter" idx="5"/>
          </p:nvPr>
        </p:nvSpPr>
        <p:spPr>
          <a:xfrm rot="0">
            <a:off x="4021137" y="9720262"/>
            <a:ext cx="3076575" cy="512762"/>
          </a:xfrm>
          <a:prstGeom prst="rect"/>
          <a:noFill/>
          <a:ln>
            <a:noFill/>
          </a:ln>
        </p:spPr>
        <p:txBody>
          <a:bodyPr anchor="b" bIns="45745" lIns="91492" rIns="91492" tIns="45745" vert="horz"/>
          <a:p>
            <a:pPr algn="r" lvl="0"/>
            <a:fld id="{566ABCEB-ACFC-4714-9973-3DA970169C29}" type="slidenum">
              <a:rPr altLang="en-US" sz="1100" lang="en-US"/>
              <a:pPr algn="r" lvl="0"/>
            </a:fld>
            <a:endParaRPr altLang="en-US" sz="1100" lang="en-US"/>
          </a:p>
        </p:txBody>
      </p:sp>
    </p:spTree>
  </p:cSld>
  <p:clrMap accent1="dk1" accent2="dk1" accent3="dk1" accent4="dk1" accent5="dk1" accent6="dk1" bg1="dk1" bg2="dk1" tx1="dk1" tx2="dk1" hlink="dk1" folHlink="dk1"/>
</p:notesMaster>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">
  <p:cSld name="Титульный слайд">
    <p:spTree>
      <p:nvGrpSpPr>
        <p:cNvPr id="1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5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altLang="zh-CN" lang="en-US" smtClean="0"/>
              <a:t>Образец заголовка</a:t>
            </a:r>
            <a:endParaRPr altLang="en-US" lang="zh-CN"/>
          </a:p>
        </p:txBody>
      </p:sp>
      <p:sp>
        <p:nvSpPr>
          <p:cNvPr id="1048586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algn="ctr" indent="0" marL="0">
              <a:buNone/>
              <a:defRPr sz="2400"/>
            </a:lvl1pPr>
            <a:lvl2pPr algn="ctr" indent="0" marL="457200">
              <a:buNone/>
              <a:defRPr sz="2000"/>
            </a:lvl2pPr>
            <a:lvl3pPr algn="ctr" indent="0" marL="914400">
              <a:buNone/>
              <a:defRPr sz="1800"/>
            </a:lvl3pPr>
            <a:lvl4pPr algn="ctr" indent="0" marL="1371600">
              <a:buNone/>
              <a:defRPr sz="1600"/>
            </a:lvl4pPr>
            <a:lvl5pPr algn="ctr" indent="0" marL="1828800">
              <a:buNone/>
              <a:defRPr sz="1600"/>
            </a:lvl5pPr>
            <a:lvl6pPr algn="ctr" indent="0" marL="2286000">
              <a:buNone/>
              <a:defRPr sz="1600"/>
            </a:lvl6pPr>
            <a:lvl7pPr algn="ctr" indent="0" marL="2743200">
              <a:buNone/>
              <a:defRPr sz="1600"/>
            </a:lvl7pPr>
            <a:lvl8pPr algn="ctr" indent="0" marL="3200400">
              <a:buNone/>
              <a:defRPr sz="1600"/>
            </a:lvl8pPr>
            <a:lvl9pPr algn="ctr" indent="0" marL="3657600">
              <a:buNone/>
              <a:defRPr sz="1600"/>
            </a:lvl9pPr>
          </a:lstStyle>
          <a:p>
            <a:r>
              <a:rPr altLang="zh-CN" lang="en-US" smtClean="0"/>
              <a:t>Образец подзаголовка</a:t>
            </a:r>
            <a:endParaRPr altLang="en-US" lang="zh-CN"/>
          </a:p>
        </p:txBody>
      </p:sp>
      <p:sp>
        <p:nvSpPr>
          <p:cNvPr id="1048580" name="Дата 9"/>
          <p:cNvSpPr/>
          <p:nvPr>
            <p:ph type="dt" sz="half" idx="2"/>
          </p:nvPr>
        </p:nvSpPr>
        <p:spPr>
          <a:xfrm rot="0">
            <a:off x="457200" y="6356350"/>
            <a:ext cx="2133600" cy="365125"/>
          </a:xfrm>
          <a:prstGeom prst="rect"/>
          <a:noFill/>
          <a:ln>
            <a:noFill/>
          </a:ln>
        </p:spPr>
        <p:txBody>
          <a:bodyPr anchor="b" bIns="0" lIns="0" rIns="0" tIns="0" vert="horz"/>
          <a:lstStyle>
            <a:lvl1pPr algn="l" eaLnBrk="1" fontAlgn="base" hangingPunct="1" indent="0" latinLnBrk="1" marL="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1pPr>
            <a:lvl2pPr algn="l" eaLnBrk="1" fontAlgn="base" hangingPunct="1" indent="-457200" latinLnBrk="1" marL="4572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2pPr>
            <a:lvl3pPr algn="l" eaLnBrk="1" fontAlgn="base" hangingPunct="1" indent="-914400" latinLnBrk="1" marL="9144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3pPr>
            <a:lvl4pPr algn="l" eaLnBrk="1" fontAlgn="base" hangingPunct="1" indent="-1371600" latinLnBrk="1" marL="13716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4pPr>
            <a:lvl5pPr algn="l" eaLnBrk="1" fontAlgn="base" hangingPunct="1" indent="-1828800" latinLnBrk="1" marL="18288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5pPr>
          </a:lstStyle>
          <a:p>
            <a:pPr algn="l" eaLnBrk="1" fontAlgn="base" hangingPunct="1" indent="0" latinLnBrk="1" lvl="0" marL="0">
              <a:buFontTx/>
              <a:buNone/>
            </a:pPr>
            <a:fld id="{566ABCEB-ACFC-4714-9973-3DA970169C29}" type="datetime1">
              <a:rPr altLang="en-US" sz="1200" lang="ru-RU">
                <a:solidFill>
                  <a:srgbClr val="4A566A"/>
                </a:solidFill>
              </a:rPr>
              <a:pPr algn="l" eaLnBrk="1" fontAlgn="base" hangingPunct="1" indent="0" latinLnBrk="1" lvl="0" marL="0">
                <a:buFontTx/>
                <a:buNone/>
              </a:pPr>
            </a:fld>
            <a:endParaRPr altLang="en-US" sz="1200" lang="ru-RU">
              <a:solidFill>
                <a:srgbClr val="4A566A"/>
              </a:solidFill>
            </a:endParaRPr>
          </a:p>
        </p:txBody>
      </p:sp>
      <p:sp>
        <p:nvSpPr>
          <p:cNvPr id="1048582" name="Номер слайда 17"/>
          <p:cNvSpPr/>
          <p:nvPr>
            <p:ph type="sldNum" sz="quarter" idx="4"/>
          </p:nvPr>
        </p:nvSpPr>
        <p:spPr>
          <a:xfrm rot="0">
            <a:off x="7924800" y="6356350"/>
            <a:ext cx="762000" cy="365125"/>
          </a:xfrm>
          <a:prstGeom prst="rect"/>
          <a:noFill/>
          <a:ln>
            <a:noFill/>
          </a:ln>
        </p:spPr>
        <p:txBody>
          <a:bodyPr anchor="b" bIns="0" lIns="0" rIns="0" tIns="0" vert="horz"/>
          <a:lstStyle>
            <a:lvl1pPr algn="l" eaLnBrk="1" fontAlgn="base" hangingPunct="1" indent="0" latinLnBrk="1" marL="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1pPr>
            <a:lvl2pPr algn="l" eaLnBrk="1" fontAlgn="base" hangingPunct="1" indent="-457200" latinLnBrk="1" marL="4572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2pPr>
            <a:lvl3pPr algn="l" eaLnBrk="1" fontAlgn="base" hangingPunct="1" indent="-914400" latinLnBrk="1" marL="9144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3pPr>
            <a:lvl4pPr algn="l" eaLnBrk="1" fontAlgn="base" hangingPunct="1" indent="-1371600" latinLnBrk="1" marL="13716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4pPr>
            <a:lvl5pPr algn="l" eaLnBrk="1" fontAlgn="base" hangingPunct="1" indent="-1828800" latinLnBrk="1" marL="18288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5pPr>
          </a:lstStyle>
          <a:p>
            <a:pPr algn="r" eaLnBrk="1" fontAlgn="base" hangingPunct="1" indent="0" latinLnBrk="1" lvl="0" marL="0">
              <a:buFontTx/>
              <a:buNone/>
            </a:pPr>
            <a:fld id="{566ABCEB-ACFC-4714-9973-3DA970169C29}" type="slidenum">
              <a:rPr altLang="en-US" b="0" sz="1200" lang="ru-RU">
                <a:solidFill>
                  <a:srgbClr val="4A566A"/>
                </a:solidFill>
                <a:latin typeface="Constantia" pitchFamily="0" charset="1"/>
                <a:ea typeface="Constantia" pitchFamily="0" charset="1"/>
              </a:rPr>
              <a:pPr algn="r" eaLnBrk="1" fontAlgn="base" hangingPunct="1" indent="0" latinLnBrk="1" lvl="0" marL="0">
                <a:buFontTx/>
                <a:buNone/>
              </a:pPr>
            </a:fld>
            <a:endParaRPr altLang="en-US" b="0" sz="1200" lang="ru-RU">
              <a:solidFill>
                <a:srgbClr val="4A566A"/>
              </a:solidFill>
              <a:latin typeface="Constantia" pitchFamily="0" charset="1"/>
              <a:ea typeface="Constantia" pitchFamily="0" charset="1"/>
            </a:endParaRPr>
          </a:p>
        </p:txBody>
      </p:sp>
      <p:sp>
        <p:nvSpPr>
          <p:cNvPr id="1048581" name="Нижний колонтитул 21"/>
          <p:cNvSpPr/>
          <p:nvPr>
            <p:ph type="ftr" sz="quarter" idx="3"/>
          </p:nvPr>
        </p:nvSpPr>
        <p:spPr>
          <a:xfrm rot="0">
            <a:off x="2667000" y="6356350"/>
            <a:ext cx="3352800" cy="365125"/>
          </a:xfrm>
          <a:prstGeom prst="rect"/>
          <a:noFill/>
          <a:ln>
            <a:noFill/>
          </a:ln>
        </p:spPr>
        <p:txBody>
          <a:bodyPr anchor="b" bIns="0" lIns="0" rIns="0" tIns="0" vert="horz"/>
          <a:lstStyle>
            <a:lvl1pPr algn="l" eaLnBrk="1" fontAlgn="base" hangingPunct="1" indent="0" latinLnBrk="1" marL="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1pPr>
            <a:lvl2pPr algn="l" eaLnBrk="1" fontAlgn="base" hangingPunct="1" indent="-457200" latinLnBrk="1" marL="4572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2pPr>
            <a:lvl3pPr algn="l" eaLnBrk="1" fontAlgn="base" hangingPunct="1" indent="-914400" latinLnBrk="1" marL="9144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3pPr>
            <a:lvl4pPr algn="l" eaLnBrk="1" fontAlgn="base" hangingPunct="1" indent="-1371600" latinLnBrk="1" marL="13716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4pPr>
            <a:lvl5pPr algn="l" eaLnBrk="1" fontAlgn="base" hangingPunct="1" indent="-1828800" latinLnBrk="1" marL="18288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5pPr>
          </a:lstStyle>
          <a:p>
            <a:pPr algn="l" eaLnBrk="1" fontAlgn="base" hangingPunct="1" indent="0" latinLnBrk="1" lvl="0" marL="0">
              <a:buFontTx/>
              <a:buNone/>
            </a:pPr>
            <a:endParaRPr altLang="en-US" b="0" sz="1200" lang="ru-RU">
              <a:solidFill>
                <a:srgbClr val="4A566A"/>
              </a:solidFill>
              <a:latin typeface="Constantia" pitchFamily="0" charset="1"/>
              <a:ea typeface="Constantia" pitchFamily="0" charset="1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x">
  <p:cSld name="Заголовок и вертикальный текст">
    <p:spTree>
      <p:nvGrpSpPr>
        <p:cNvPr id="5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altLang="zh-CN" lang="en-US" smtClean="0"/>
              <a:t>Образец заголовка</a:t>
            </a:r>
            <a:endParaRPr altLang="en-US" lang="zh-CN"/>
          </a:p>
        </p:txBody>
      </p:sp>
      <p:sp>
        <p:nvSpPr>
          <p:cNvPr id="104862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p>
            <a:pPr lvl="0"/>
            <a:r>
              <a:rPr altLang="zh-CN" lang="en-US" smtClean="0"/>
              <a:t>Образец текста</a:t>
            </a:r>
          </a:p>
          <a:p>
            <a:pPr lvl="1"/>
            <a:r>
              <a:rPr altLang="zh-CN" lang="en-US" smtClean="0"/>
              <a:t>Второй уровень</a:t>
            </a:r>
          </a:p>
          <a:p>
            <a:pPr lvl="2"/>
            <a:r>
              <a:rPr altLang="zh-CN" lang="en-US" smtClean="0"/>
              <a:t>Третий уровень</a:t>
            </a:r>
          </a:p>
          <a:p>
            <a:pPr lvl="3"/>
            <a:r>
              <a:rPr altLang="zh-CN" lang="en-US" smtClean="0"/>
              <a:t>Четвертый уровень</a:t>
            </a:r>
          </a:p>
          <a:p>
            <a:pPr lvl="4"/>
            <a:r>
              <a:rPr altLang="zh-CN" lang="en-US" smtClean="0"/>
              <a:t>Пятый уровень</a:t>
            </a:r>
          </a:p>
        </p:txBody>
      </p:sp>
      <p:sp>
        <p:nvSpPr>
          <p:cNvPr id="1048580" name="Дата 9"/>
          <p:cNvSpPr/>
          <p:nvPr>
            <p:ph type="dt" sz="half" idx="2"/>
          </p:nvPr>
        </p:nvSpPr>
        <p:spPr>
          <a:xfrm rot="0">
            <a:off x="457200" y="6356350"/>
            <a:ext cx="2133600" cy="365125"/>
          </a:xfrm>
          <a:prstGeom prst="rect"/>
          <a:noFill/>
          <a:ln>
            <a:noFill/>
          </a:ln>
        </p:spPr>
        <p:txBody>
          <a:bodyPr anchor="b" bIns="0" lIns="0" rIns="0" tIns="0" vert="horz"/>
          <a:lstStyle>
            <a:lvl1pPr algn="l" eaLnBrk="1" fontAlgn="base" hangingPunct="1" indent="0" latinLnBrk="1" marL="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1pPr>
            <a:lvl2pPr algn="l" eaLnBrk="1" fontAlgn="base" hangingPunct="1" indent="-457200" latinLnBrk="1" marL="4572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2pPr>
            <a:lvl3pPr algn="l" eaLnBrk="1" fontAlgn="base" hangingPunct="1" indent="-914400" latinLnBrk="1" marL="9144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3pPr>
            <a:lvl4pPr algn="l" eaLnBrk="1" fontAlgn="base" hangingPunct="1" indent="-1371600" latinLnBrk="1" marL="13716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4pPr>
            <a:lvl5pPr algn="l" eaLnBrk="1" fontAlgn="base" hangingPunct="1" indent="-1828800" latinLnBrk="1" marL="18288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5pPr>
          </a:lstStyle>
          <a:p>
            <a:pPr algn="l" eaLnBrk="1" fontAlgn="base" hangingPunct="1" indent="0" latinLnBrk="1" lvl="0" marL="0">
              <a:buFontTx/>
              <a:buNone/>
            </a:pPr>
            <a:fld id="{566ABCEB-ACFC-4714-9973-3DA970169C29}" type="datetime1">
              <a:rPr altLang="en-US" sz="1200" lang="ru-RU">
                <a:solidFill>
                  <a:srgbClr val="4A566A"/>
                </a:solidFill>
              </a:rPr>
              <a:pPr algn="l" eaLnBrk="1" fontAlgn="base" hangingPunct="1" indent="0" latinLnBrk="1" lvl="0" marL="0">
                <a:buFontTx/>
                <a:buNone/>
              </a:pPr>
            </a:fld>
            <a:endParaRPr altLang="en-US" sz="1200" lang="ru-RU">
              <a:solidFill>
                <a:srgbClr val="4A566A"/>
              </a:solidFill>
            </a:endParaRPr>
          </a:p>
        </p:txBody>
      </p:sp>
      <p:sp>
        <p:nvSpPr>
          <p:cNvPr id="1048582" name="Номер слайда 17"/>
          <p:cNvSpPr/>
          <p:nvPr>
            <p:ph type="sldNum" sz="quarter" idx="4"/>
          </p:nvPr>
        </p:nvSpPr>
        <p:spPr>
          <a:xfrm rot="0">
            <a:off x="7924800" y="6356350"/>
            <a:ext cx="762000" cy="365125"/>
          </a:xfrm>
          <a:prstGeom prst="rect"/>
          <a:noFill/>
          <a:ln>
            <a:noFill/>
          </a:ln>
        </p:spPr>
        <p:txBody>
          <a:bodyPr anchor="b" bIns="0" lIns="0" rIns="0" tIns="0" vert="horz"/>
          <a:lstStyle>
            <a:lvl1pPr algn="l" eaLnBrk="1" fontAlgn="base" hangingPunct="1" indent="0" latinLnBrk="1" marL="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1pPr>
            <a:lvl2pPr algn="l" eaLnBrk="1" fontAlgn="base" hangingPunct="1" indent="-457200" latinLnBrk="1" marL="4572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2pPr>
            <a:lvl3pPr algn="l" eaLnBrk="1" fontAlgn="base" hangingPunct="1" indent="-914400" latinLnBrk="1" marL="9144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3pPr>
            <a:lvl4pPr algn="l" eaLnBrk="1" fontAlgn="base" hangingPunct="1" indent="-1371600" latinLnBrk="1" marL="13716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4pPr>
            <a:lvl5pPr algn="l" eaLnBrk="1" fontAlgn="base" hangingPunct="1" indent="-1828800" latinLnBrk="1" marL="18288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5pPr>
          </a:lstStyle>
          <a:p>
            <a:pPr algn="r" eaLnBrk="1" fontAlgn="base" hangingPunct="1" indent="0" latinLnBrk="1" lvl="0" marL="0">
              <a:buFontTx/>
              <a:buNone/>
            </a:pPr>
            <a:fld id="{566ABCEB-ACFC-4714-9973-3DA970169C29}" type="slidenum">
              <a:rPr altLang="en-US" b="0" sz="1200" lang="ru-RU">
                <a:solidFill>
                  <a:srgbClr val="4A566A"/>
                </a:solidFill>
                <a:latin typeface="Constantia" pitchFamily="0" charset="1"/>
                <a:ea typeface="Constantia" pitchFamily="0" charset="1"/>
              </a:rPr>
              <a:pPr algn="r" eaLnBrk="1" fontAlgn="base" hangingPunct="1" indent="0" latinLnBrk="1" lvl="0" marL="0">
                <a:buFontTx/>
                <a:buNone/>
              </a:pPr>
            </a:fld>
            <a:endParaRPr altLang="en-US" b="0" sz="1200" lang="ru-RU">
              <a:solidFill>
                <a:srgbClr val="4A566A"/>
              </a:solidFill>
              <a:latin typeface="Constantia" pitchFamily="0" charset="1"/>
              <a:ea typeface="Constantia" pitchFamily="0" charset="1"/>
            </a:endParaRPr>
          </a:p>
        </p:txBody>
      </p:sp>
      <p:sp>
        <p:nvSpPr>
          <p:cNvPr id="1048581" name="Нижний колонтитул 21"/>
          <p:cNvSpPr/>
          <p:nvPr>
            <p:ph type="ftr" sz="quarter" idx="3"/>
          </p:nvPr>
        </p:nvSpPr>
        <p:spPr>
          <a:xfrm rot="0">
            <a:off x="2667000" y="6356350"/>
            <a:ext cx="3352800" cy="365125"/>
          </a:xfrm>
          <a:prstGeom prst="rect"/>
          <a:noFill/>
          <a:ln>
            <a:noFill/>
          </a:ln>
        </p:spPr>
        <p:txBody>
          <a:bodyPr anchor="b" bIns="0" lIns="0" rIns="0" tIns="0" vert="horz"/>
          <a:lstStyle>
            <a:lvl1pPr algn="l" eaLnBrk="1" fontAlgn="base" hangingPunct="1" indent="0" latinLnBrk="1" marL="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1pPr>
            <a:lvl2pPr algn="l" eaLnBrk="1" fontAlgn="base" hangingPunct="1" indent="-457200" latinLnBrk="1" marL="4572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2pPr>
            <a:lvl3pPr algn="l" eaLnBrk="1" fontAlgn="base" hangingPunct="1" indent="-914400" latinLnBrk="1" marL="9144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3pPr>
            <a:lvl4pPr algn="l" eaLnBrk="1" fontAlgn="base" hangingPunct="1" indent="-1371600" latinLnBrk="1" marL="13716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4pPr>
            <a:lvl5pPr algn="l" eaLnBrk="1" fontAlgn="base" hangingPunct="1" indent="-1828800" latinLnBrk="1" marL="18288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5pPr>
          </a:lstStyle>
          <a:p>
            <a:pPr algn="l" eaLnBrk="1" fontAlgn="base" hangingPunct="1" indent="0" latinLnBrk="1" lvl="0" marL="0">
              <a:buFontTx/>
              <a:buNone/>
            </a:pPr>
            <a:endParaRPr altLang="en-US" b="0" sz="1200" lang="ru-RU">
              <a:solidFill>
                <a:srgbClr val="4A566A"/>
              </a:solidFill>
              <a:latin typeface="Constantia" pitchFamily="0" charset="1"/>
              <a:ea typeface="Constantia" pitchFamily="0" charset="1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itleAndTx">
  <p:cSld name="Вертикальный заголовок и текст">
    <p:spTree>
      <p:nvGrpSpPr>
        <p:cNvPr id="5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4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p>
            <a:r>
              <a:rPr altLang="zh-CN" lang="en-US" smtClean="0"/>
              <a:t>Образец заголовка</a:t>
            </a:r>
            <a:endParaRPr altLang="en-US" lang="zh-CN"/>
          </a:p>
        </p:txBody>
      </p:sp>
      <p:sp>
        <p:nvSpPr>
          <p:cNvPr id="1048625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p>
            <a:pPr lvl="0"/>
            <a:r>
              <a:rPr altLang="zh-CN" lang="en-US" smtClean="0"/>
              <a:t>Образец текста</a:t>
            </a:r>
          </a:p>
          <a:p>
            <a:pPr lvl="1"/>
            <a:r>
              <a:rPr altLang="zh-CN" lang="en-US" smtClean="0"/>
              <a:t>Второй уровень</a:t>
            </a:r>
          </a:p>
          <a:p>
            <a:pPr lvl="2"/>
            <a:r>
              <a:rPr altLang="zh-CN" lang="en-US" smtClean="0"/>
              <a:t>Третий уровень</a:t>
            </a:r>
          </a:p>
          <a:p>
            <a:pPr lvl="3"/>
            <a:r>
              <a:rPr altLang="zh-CN" lang="en-US" smtClean="0"/>
              <a:t>Четвертый уровень</a:t>
            </a:r>
          </a:p>
          <a:p>
            <a:pPr lvl="4"/>
            <a:r>
              <a:rPr altLang="zh-CN" lang="en-US" smtClean="0"/>
              <a:t>Пятый уровень</a:t>
            </a:r>
          </a:p>
        </p:txBody>
      </p:sp>
      <p:sp>
        <p:nvSpPr>
          <p:cNvPr id="1048580" name="Дата 9"/>
          <p:cNvSpPr/>
          <p:nvPr>
            <p:ph type="dt" sz="half" idx="2"/>
          </p:nvPr>
        </p:nvSpPr>
        <p:spPr>
          <a:xfrm rot="0">
            <a:off x="457200" y="6356350"/>
            <a:ext cx="2133600" cy="365125"/>
          </a:xfrm>
          <a:prstGeom prst="rect"/>
          <a:noFill/>
          <a:ln>
            <a:noFill/>
          </a:ln>
        </p:spPr>
        <p:txBody>
          <a:bodyPr anchor="b" bIns="0" lIns="0" rIns="0" tIns="0" vert="horz"/>
          <a:lstStyle>
            <a:lvl1pPr algn="l" eaLnBrk="1" fontAlgn="base" hangingPunct="1" indent="0" latinLnBrk="1" marL="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1pPr>
            <a:lvl2pPr algn="l" eaLnBrk="1" fontAlgn="base" hangingPunct="1" indent="-457200" latinLnBrk="1" marL="4572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2pPr>
            <a:lvl3pPr algn="l" eaLnBrk="1" fontAlgn="base" hangingPunct="1" indent="-914400" latinLnBrk="1" marL="9144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3pPr>
            <a:lvl4pPr algn="l" eaLnBrk="1" fontAlgn="base" hangingPunct="1" indent="-1371600" latinLnBrk="1" marL="13716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4pPr>
            <a:lvl5pPr algn="l" eaLnBrk="1" fontAlgn="base" hangingPunct="1" indent="-1828800" latinLnBrk="1" marL="18288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5pPr>
          </a:lstStyle>
          <a:p>
            <a:pPr algn="l" eaLnBrk="1" fontAlgn="base" hangingPunct="1" indent="0" latinLnBrk="1" lvl="0" marL="0">
              <a:buFontTx/>
              <a:buNone/>
            </a:pPr>
            <a:fld id="{566ABCEB-ACFC-4714-9973-3DA970169C29}" type="datetime1">
              <a:rPr altLang="en-US" sz="1200" lang="ru-RU">
                <a:solidFill>
                  <a:srgbClr val="4A566A"/>
                </a:solidFill>
              </a:rPr>
              <a:pPr algn="l" eaLnBrk="1" fontAlgn="base" hangingPunct="1" indent="0" latinLnBrk="1" lvl="0" marL="0">
                <a:buFontTx/>
                <a:buNone/>
              </a:pPr>
            </a:fld>
            <a:endParaRPr altLang="en-US" sz="1200" lang="ru-RU">
              <a:solidFill>
                <a:srgbClr val="4A566A"/>
              </a:solidFill>
            </a:endParaRPr>
          </a:p>
        </p:txBody>
      </p:sp>
      <p:sp>
        <p:nvSpPr>
          <p:cNvPr id="1048582" name="Номер слайда 17"/>
          <p:cNvSpPr/>
          <p:nvPr>
            <p:ph type="sldNum" sz="quarter" idx="4"/>
          </p:nvPr>
        </p:nvSpPr>
        <p:spPr>
          <a:xfrm rot="0">
            <a:off x="7924800" y="6356350"/>
            <a:ext cx="762000" cy="365125"/>
          </a:xfrm>
          <a:prstGeom prst="rect"/>
          <a:noFill/>
          <a:ln>
            <a:noFill/>
          </a:ln>
        </p:spPr>
        <p:txBody>
          <a:bodyPr anchor="b" bIns="0" lIns="0" rIns="0" tIns="0" vert="horz"/>
          <a:lstStyle>
            <a:lvl1pPr algn="l" eaLnBrk="1" fontAlgn="base" hangingPunct="1" indent="0" latinLnBrk="1" marL="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1pPr>
            <a:lvl2pPr algn="l" eaLnBrk="1" fontAlgn="base" hangingPunct="1" indent="-457200" latinLnBrk="1" marL="4572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2pPr>
            <a:lvl3pPr algn="l" eaLnBrk="1" fontAlgn="base" hangingPunct="1" indent="-914400" latinLnBrk="1" marL="9144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3pPr>
            <a:lvl4pPr algn="l" eaLnBrk="1" fontAlgn="base" hangingPunct="1" indent="-1371600" latinLnBrk="1" marL="13716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4pPr>
            <a:lvl5pPr algn="l" eaLnBrk="1" fontAlgn="base" hangingPunct="1" indent="-1828800" latinLnBrk="1" marL="18288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5pPr>
          </a:lstStyle>
          <a:p>
            <a:pPr algn="r" eaLnBrk="1" fontAlgn="base" hangingPunct="1" indent="0" latinLnBrk="1" lvl="0" marL="0">
              <a:buFontTx/>
              <a:buNone/>
            </a:pPr>
            <a:fld id="{566ABCEB-ACFC-4714-9973-3DA970169C29}" type="slidenum">
              <a:rPr altLang="en-US" b="0" sz="1200" lang="ru-RU">
                <a:solidFill>
                  <a:srgbClr val="4A566A"/>
                </a:solidFill>
                <a:latin typeface="Constantia" pitchFamily="0" charset="1"/>
                <a:ea typeface="Constantia" pitchFamily="0" charset="1"/>
              </a:rPr>
              <a:pPr algn="r" eaLnBrk="1" fontAlgn="base" hangingPunct="1" indent="0" latinLnBrk="1" lvl="0" marL="0">
                <a:buFontTx/>
                <a:buNone/>
              </a:pPr>
            </a:fld>
            <a:endParaRPr altLang="en-US" b="0" sz="1200" lang="ru-RU">
              <a:solidFill>
                <a:srgbClr val="4A566A"/>
              </a:solidFill>
              <a:latin typeface="Constantia" pitchFamily="0" charset="1"/>
              <a:ea typeface="Constantia" pitchFamily="0" charset="1"/>
            </a:endParaRPr>
          </a:p>
        </p:txBody>
      </p:sp>
      <p:sp>
        <p:nvSpPr>
          <p:cNvPr id="1048581" name="Нижний колонтитул 21"/>
          <p:cNvSpPr/>
          <p:nvPr>
            <p:ph type="ftr" sz="quarter" idx="3"/>
          </p:nvPr>
        </p:nvSpPr>
        <p:spPr>
          <a:xfrm rot="0">
            <a:off x="2667000" y="6356350"/>
            <a:ext cx="3352800" cy="365125"/>
          </a:xfrm>
          <a:prstGeom prst="rect"/>
          <a:noFill/>
          <a:ln>
            <a:noFill/>
          </a:ln>
        </p:spPr>
        <p:txBody>
          <a:bodyPr anchor="b" bIns="0" lIns="0" rIns="0" tIns="0" vert="horz"/>
          <a:lstStyle>
            <a:lvl1pPr algn="l" eaLnBrk="1" fontAlgn="base" hangingPunct="1" indent="0" latinLnBrk="1" marL="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1pPr>
            <a:lvl2pPr algn="l" eaLnBrk="1" fontAlgn="base" hangingPunct="1" indent="-457200" latinLnBrk="1" marL="4572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2pPr>
            <a:lvl3pPr algn="l" eaLnBrk="1" fontAlgn="base" hangingPunct="1" indent="-914400" latinLnBrk="1" marL="9144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3pPr>
            <a:lvl4pPr algn="l" eaLnBrk="1" fontAlgn="base" hangingPunct="1" indent="-1371600" latinLnBrk="1" marL="13716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4pPr>
            <a:lvl5pPr algn="l" eaLnBrk="1" fontAlgn="base" hangingPunct="1" indent="-1828800" latinLnBrk="1" marL="18288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5pPr>
          </a:lstStyle>
          <a:p>
            <a:pPr algn="l" eaLnBrk="1" fontAlgn="base" hangingPunct="1" indent="0" latinLnBrk="1" lvl="0" marL="0">
              <a:buFontTx/>
              <a:buNone/>
            </a:pPr>
            <a:endParaRPr altLang="en-US" b="0" sz="1200" lang="ru-RU">
              <a:solidFill>
                <a:srgbClr val="4A566A"/>
              </a:solidFill>
              <a:latin typeface="Constantia" pitchFamily="0" charset="1"/>
              <a:ea typeface="Constantia" pitchFamily="0" charset="1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">
  <p:cSld name="Титульный слайд">
    <p:spTree>
      <p:nvGrpSpPr>
        <p:cNvPr id="5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5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altLang="zh-CN" lang="en-US" smtClean="0"/>
              <a:t>Образец заголовка</a:t>
            </a:r>
            <a:endParaRPr altLang="en-US" lang="zh-CN"/>
          </a:p>
        </p:txBody>
      </p:sp>
      <p:sp>
        <p:nvSpPr>
          <p:cNvPr id="1048636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algn="ctr" indent="0" marL="0">
              <a:buNone/>
              <a:defRPr sz="2400"/>
            </a:lvl1pPr>
            <a:lvl2pPr algn="ctr" indent="0" marL="457200">
              <a:buNone/>
              <a:defRPr sz="2000"/>
            </a:lvl2pPr>
            <a:lvl3pPr algn="ctr" indent="0" marL="914400">
              <a:buNone/>
              <a:defRPr sz="1800"/>
            </a:lvl3pPr>
            <a:lvl4pPr algn="ctr" indent="0" marL="1371600">
              <a:buNone/>
              <a:defRPr sz="1600"/>
            </a:lvl4pPr>
            <a:lvl5pPr algn="ctr" indent="0" marL="1828800">
              <a:buNone/>
              <a:defRPr sz="1600"/>
            </a:lvl5pPr>
            <a:lvl6pPr algn="ctr" indent="0" marL="2286000">
              <a:buNone/>
              <a:defRPr sz="1600"/>
            </a:lvl6pPr>
            <a:lvl7pPr algn="ctr" indent="0" marL="2743200">
              <a:buNone/>
              <a:defRPr sz="1600"/>
            </a:lvl7pPr>
            <a:lvl8pPr algn="ctr" indent="0" marL="3200400">
              <a:buNone/>
              <a:defRPr sz="1600"/>
            </a:lvl8pPr>
            <a:lvl9pPr algn="ctr" indent="0" marL="3657600">
              <a:buNone/>
              <a:defRPr sz="1600"/>
            </a:lvl9pPr>
          </a:lstStyle>
          <a:p>
            <a:r>
              <a:rPr altLang="zh-CN" lang="en-US" smtClean="0"/>
              <a:t>Образец подзаголовка</a:t>
            </a:r>
            <a:endParaRPr altLang="en-US" lang="zh-CN"/>
          </a:p>
        </p:txBody>
      </p:sp>
      <p:sp>
        <p:nvSpPr>
          <p:cNvPr id="1048632" name="Дата 9"/>
          <p:cNvSpPr/>
          <p:nvPr>
            <p:ph type="dt" sz="half" idx="2"/>
          </p:nvPr>
        </p:nvSpPr>
        <p:spPr>
          <a:xfrm rot="0">
            <a:off x="457200" y="6356350"/>
            <a:ext cx="2133600" cy="365125"/>
          </a:xfrm>
          <a:prstGeom prst="rect"/>
          <a:noFill/>
          <a:ln>
            <a:noFill/>
          </a:ln>
        </p:spPr>
        <p:txBody>
          <a:bodyPr anchor="b" bIns="0" lIns="0" rIns="0" tIns="0" vert="horz"/>
          <a:lstStyle>
            <a:lvl1pPr algn="l" eaLnBrk="1" fontAlgn="base" hangingPunct="1" indent="0" latinLnBrk="1" marL="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1pPr>
            <a:lvl2pPr algn="l" eaLnBrk="1" fontAlgn="base" hangingPunct="1" indent="-457200" latinLnBrk="1" marL="4572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2pPr>
            <a:lvl3pPr algn="l" eaLnBrk="1" fontAlgn="base" hangingPunct="1" indent="-914400" latinLnBrk="1" marL="9144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3pPr>
            <a:lvl4pPr algn="l" eaLnBrk="1" fontAlgn="base" hangingPunct="1" indent="-1371600" latinLnBrk="1" marL="13716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4pPr>
            <a:lvl5pPr algn="l" eaLnBrk="1" fontAlgn="base" hangingPunct="1" indent="-1828800" latinLnBrk="1" marL="18288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5pPr>
          </a:lstStyle>
          <a:p>
            <a:pPr algn="l" eaLnBrk="1" fontAlgn="base" hangingPunct="1" indent="0" latinLnBrk="1" lvl="0" marL="0">
              <a:buFontTx/>
              <a:buNone/>
            </a:pPr>
            <a:fld id="{566ABCEB-ACFC-4714-9973-3DA970169C29}" type="datetime1">
              <a:rPr altLang="en-US" sz="1200" lang="ru-RU">
                <a:solidFill>
                  <a:srgbClr val="4A566A"/>
                </a:solidFill>
              </a:rPr>
              <a:pPr algn="l" eaLnBrk="1" fontAlgn="base" hangingPunct="1" indent="0" latinLnBrk="1" lvl="0" marL="0">
                <a:buFontTx/>
                <a:buNone/>
              </a:pPr>
            </a:fld>
            <a:endParaRPr altLang="en-US" sz="1200" lang="ru-RU">
              <a:solidFill>
                <a:srgbClr val="4A566A"/>
              </a:solidFill>
            </a:endParaRPr>
          </a:p>
        </p:txBody>
      </p:sp>
      <p:sp>
        <p:nvSpPr>
          <p:cNvPr id="1048634" name="Номер слайда 17"/>
          <p:cNvSpPr/>
          <p:nvPr>
            <p:ph type="sldNum" sz="quarter" idx="4"/>
          </p:nvPr>
        </p:nvSpPr>
        <p:spPr>
          <a:xfrm rot="0">
            <a:off x="7924800" y="6356350"/>
            <a:ext cx="762000" cy="365125"/>
          </a:xfrm>
          <a:prstGeom prst="rect"/>
          <a:noFill/>
          <a:ln>
            <a:noFill/>
          </a:ln>
        </p:spPr>
        <p:txBody>
          <a:bodyPr anchor="b" bIns="0" lIns="0" rIns="0" tIns="0" vert="horz"/>
          <a:lstStyle>
            <a:lvl1pPr algn="l" eaLnBrk="1" fontAlgn="base" hangingPunct="1" indent="0" latinLnBrk="1" marL="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1pPr>
            <a:lvl2pPr algn="l" eaLnBrk="1" fontAlgn="base" hangingPunct="1" indent="-457200" latinLnBrk="1" marL="4572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2pPr>
            <a:lvl3pPr algn="l" eaLnBrk="1" fontAlgn="base" hangingPunct="1" indent="-914400" latinLnBrk="1" marL="9144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3pPr>
            <a:lvl4pPr algn="l" eaLnBrk="1" fontAlgn="base" hangingPunct="1" indent="-1371600" latinLnBrk="1" marL="13716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4pPr>
            <a:lvl5pPr algn="l" eaLnBrk="1" fontAlgn="base" hangingPunct="1" indent="-1828800" latinLnBrk="1" marL="18288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5pPr>
          </a:lstStyle>
          <a:p>
            <a:pPr algn="r" eaLnBrk="1" fontAlgn="base" hangingPunct="1" indent="0" latinLnBrk="1" lvl="0" marL="0">
              <a:buFontTx/>
              <a:buNone/>
            </a:pPr>
            <a:fld id="{566ABCEB-ACFC-4714-9973-3DA970169C29}" type="slidenum">
              <a:rPr altLang="en-US" b="0" sz="1200" lang="ru-RU">
                <a:solidFill>
                  <a:srgbClr val="4A566A"/>
                </a:solidFill>
                <a:latin typeface="Constantia" pitchFamily="0" charset="1"/>
                <a:ea typeface="Constantia" pitchFamily="0" charset="1"/>
              </a:rPr>
              <a:pPr algn="r" eaLnBrk="1" fontAlgn="base" hangingPunct="1" indent="0" latinLnBrk="1" lvl="0" marL="0">
                <a:buFontTx/>
                <a:buNone/>
              </a:pPr>
            </a:fld>
            <a:endParaRPr altLang="en-US" b="0" sz="1200" lang="ru-RU">
              <a:solidFill>
                <a:srgbClr val="4A566A"/>
              </a:solidFill>
              <a:latin typeface="Constantia" pitchFamily="0" charset="1"/>
              <a:ea typeface="Constantia" pitchFamily="0" charset="1"/>
            </a:endParaRPr>
          </a:p>
        </p:txBody>
      </p:sp>
      <p:sp>
        <p:nvSpPr>
          <p:cNvPr id="1048633" name="Нижний колонтитул 21"/>
          <p:cNvSpPr/>
          <p:nvPr>
            <p:ph type="ftr" sz="quarter" idx="3"/>
          </p:nvPr>
        </p:nvSpPr>
        <p:spPr>
          <a:xfrm rot="0">
            <a:off x="2667000" y="6356350"/>
            <a:ext cx="3352800" cy="365125"/>
          </a:xfrm>
          <a:prstGeom prst="rect"/>
          <a:noFill/>
          <a:ln>
            <a:noFill/>
          </a:ln>
        </p:spPr>
        <p:txBody>
          <a:bodyPr anchor="b" bIns="0" lIns="0" rIns="0" tIns="0" vert="horz"/>
          <a:lstStyle>
            <a:lvl1pPr algn="l" eaLnBrk="1" fontAlgn="base" hangingPunct="1" indent="0" latinLnBrk="1" marL="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1pPr>
            <a:lvl2pPr algn="l" eaLnBrk="1" fontAlgn="base" hangingPunct="1" indent="-457200" latinLnBrk="1" marL="4572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2pPr>
            <a:lvl3pPr algn="l" eaLnBrk="1" fontAlgn="base" hangingPunct="1" indent="-914400" latinLnBrk="1" marL="9144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3pPr>
            <a:lvl4pPr algn="l" eaLnBrk="1" fontAlgn="base" hangingPunct="1" indent="-1371600" latinLnBrk="1" marL="13716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4pPr>
            <a:lvl5pPr algn="l" eaLnBrk="1" fontAlgn="base" hangingPunct="1" indent="-1828800" latinLnBrk="1" marL="18288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5pPr>
          </a:lstStyle>
          <a:p>
            <a:pPr algn="l" eaLnBrk="1" fontAlgn="base" hangingPunct="1" indent="0" latinLnBrk="1" lvl="0" marL="0">
              <a:buFontTx/>
              <a:buNone/>
            </a:pPr>
            <a:endParaRPr altLang="en-US" b="0" sz="1200" lang="ru-RU">
              <a:solidFill>
                <a:srgbClr val="4A566A"/>
              </a:solidFill>
              <a:latin typeface="Constantia" pitchFamily="0" charset="1"/>
              <a:ea typeface="Constantia" pitchFamily="0" charset="1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Заголовок и объект">
    <p:spTree>
      <p:nvGrpSpPr>
        <p:cNvPr id="6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7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altLang="zh-CN" lang="en-US" smtClean="0"/>
              <a:t>Образец заголовка</a:t>
            </a:r>
            <a:endParaRPr altLang="en-US" lang="zh-CN"/>
          </a:p>
        </p:txBody>
      </p:sp>
      <p:sp>
        <p:nvSpPr>
          <p:cNvPr id="1048638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pPr lvl="0"/>
            <a:r>
              <a:rPr altLang="zh-CN" lang="en-US" smtClean="0"/>
              <a:t>Образец текста</a:t>
            </a:r>
          </a:p>
          <a:p>
            <a:pPr lvl="1"/>
            <a:r>
              <a:rPr altLang="zh-CN" lang="en-US" smtClean="0"/>
              <a:t>Второй уровень</a:t>
            </a:r>
          </a:p>
          <a:p>
            <a:pPr lvl="2"/>
            <a:r>
              <a:rPr altLang="zh-CN" lang="en-US" smtClean="0"/>
              <a:t>Третий уровень</a:t>
            </a:r>
          </a:p>
          <a:p>
            <a:pPr lvl="3"/>
            <a:r>
              <a:rPr altLang="zh-CN" lang="en-US" smtClean="0"/>
              <a:t>Четвертый уровень</a:t>
            </a:r>
          </a:p>
          <a:p>
            <a:pPr lvl="4"/>
            <a:r>
              <a:rPr altLang="zh-CN" lang="en-US" smtClean="0"/>
              <a:t>Пятый уровень</a:t>
            </a:r>
          </a:p>
        </p:txBody>
      </p:sp>
      <p:sp>
        <p:nvSpPr>
          <p:cNvPr id="1048632" name="Дата 9"/>
          <p:cNvSpPr/>
          <p:nvPr>
            <p:ph type="dt" sz="half" idx="2"/>
          </p:nvPr>
        </p:nvSpPr>
        <p:spPr>
          <a:xfrm rot="0">
            <a:off x="457200" y="6356350"/>
            <a:ext cx="2133600" cy="365125"/>
          </a:xfrm>
          <a:prstGeom prst="rect"/>
          <a:noFill/>
          <a:ln>
            <a:noFill/>
          </a:ln>
        </p:spPr>
        <p:txBody>
          <a:bodyPr anchor="b" bIns="0" lIns="0" rIns="0" tIns="0" vert="horz"/>
          <a:lstStyle>
            <a:lvl1pPr algn="l" eaLnBrk="1" fontAlgn="base" hangingPunct="1" indent="0" latinLnBrk="1" marL="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1pPr>
            <a:lvl2pPr algn="l" eaLnBrk="1" fontAlgn="base" hangingPunct="1" indent="-457200" latinLnBrk="1" marL="4572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2pPr>
            <a:lvl3pPr algn="l" eaLnBrk="1" fontAlgn="base" hangingPunct="1" indent="-914400" latinLnBrk="1" marL="9144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3pPr>
            <a:lvl4pPr algn="l" eaLnBrk="1" fontAlgn="base" hangingPunct="1" indent="-1371600" latinLnBrk="1" marL="13716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4pPr>
            <a:lvl5pPr algn="l" eaLnBrk="1" fontAlgn="base" hangingPunct="1" indent="-1828800" latinLnBrk="1" marL="18288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5pPr>
          </a:lstStyle>
          <a:p>
            <a:pPr algn="l" eaLnBrk="1" fontAlgn="base" hangingPunct="1" indent="0" latinLnBrk="1" lvl="0" marL="0">
              <a:buFontTx/>
              <a:buNone/>
            </a:pPr>
            <a:fld id="{566ABCEB-ACFC-4714-9973-3DA970169C29}" type="datetime1">
              <a:rPr altLang="en-US" sz="1200" lang="ru-RU">
                <a:solidFill>
                  <a:srgbClr val="4A566A"/>
                </a:solidFill>
              </a:rPr>
              <a:pPr algn="l" eaLnBrk="1" fontAlgn="base" hangingPunct="1" indent="0" latinLnBrk="1" lvl="0" marL="0">
                <a:buFontTx/>
                <a:buNone/>
              </a:pPr>
            </a:fld>
            <a:endParaRPr altLang="en-US" sz="1200" lang="ru-RU">
              <a:solidFill>
                <a:srgbClr val="4A566A"/>
              </a:solidFill>
            </a:endParaRPr>
          </a:p>
        </p:txBody>
      </p:sp>
      <p:sp>
        <p:nvSpPr>
          <p:cNvPr id="1048634" name="Номер слайда 17"/>
          <p:cNvSpPr/>
          <p:nvPr>
            <p:ph type="sldNum" sz="quarter" idx="4"/>
          </p:nvPr>
        </p:nvSpPr>
        <p:spPr>
          <a:xfrm rot="0">
            <a:off x="7924800" y="6356350"/>
            <a:ext cx="762000" cy="365125"/>
          </a:xfrm>
          <a:prstGeom prst="rect"/>
          <a:noFill/>
          <a:ln>
            <a:noFill/>
          </a:ln>
        </p:spPr>
        <p:txBody>
          <a:bodyPr anchor="b" bIns="0" lIns="0" rIns="0" tIns="0" vert="horz"/>
          <a:lstStyle>
            <a:lvl1pPr algn="l" eaLnBrk="1" fontAlgn="base" hangingPunct="1" indent="0" latinLnBrk="1" marL="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1pPr>
            <a:lvl2pPr algn="l" eaLnBrk="1" fontAlgn="base" hangingPunct="1" indent="-457200" latinLnBrk="1" marL="4572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2pPr>
            <a:lvl3pPr algn="l" eaLnBrk="1" fontAlgn="base" hangingPunct="1" indent="-914400" latinLnBrk="1" marL="9144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3pPr>
            <a:lvl4pPr algn="l" eaLnBrk="1" fontAlgn="base" hangingPunct="1" indent="-1371600" latinLnBrk="1" marL="13716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4pPr>
            <a:lvl5pPr algn="l" eaLnBrk="1" fontAlgn="base" hangingPunct="1" indent="-1828800" latinLnBrk="1" marL="18288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5pPr>
          </a:lstStyle>
          <a:p>
            <a:pPr algn="r" eaLnBrk="1" fontAlgn="base" hangingPunct="1" indent="0" latinLnBrk="1" lvl="0" marL="0">
              <a:buFontTx/>
              <a:buNone/>
            </a:pPr>
            <a:fld id="{566ABCEB-ACFC-4714-9973-3DA970169C29}" type="slidenum">
              <a:rPr altLang="en-US" b="0" sz="1200" lang="ru-RU">
                <a:solidFill>
                  <a:srgbClr val="4A566A"/>
                </a:solidFill>
                <a:latin typeface="Constantia" pitchFamily="0" charset="1"/>
                <a:ea typeface="Constantia" pitchFamily="0" charset="1"/>
              </a:rPr>
              <a:pPr algn="r" eaLnBrk="1" fontAlgn="base" hangingPunct="1" indent="0" latinLnBrk="1" lvl="0" marL="0">
                <a:buFontTx/>
                <a:buNone/>
              </a:pPr>
            </a:fld>
            <a:endParaRPr altLang="en-US" b="0" sz="1200" lang="ru-RU">
              <a:solidFill>
                <a:srgbClr val="4A566A"/>
              </a:solidFill>
              <a:latin typeface="Constantia" pitchFamily="0" charset="1"/>
              <a:ea typeface="Constantia" pitchFamily="0" charset="1"/>
            </a:endParaRPr>
          </a:p>
        </p:txBody>
      </p:sp>
      <p:sp>
        <p:nvSpPr>
          <p:cNvPr id="1048633" name="Нижний колонтитул 21"/>
          <p:cNvSpPr/>
          <p:nvPr>
            <p:ph type="ftr" sz="quarter" idx="3"/>
          </p:nvPr>
        </p:nvSpPr>
        <p:spPr>
          <a:xfrm rot="0">
            <a:off x="2667000" y="6356350"/>
            <a:ext cx="3352800" cy="365125"/>
          </a:xfrm>
          <a:prstGeom prst="rect"/>
          <a:noFill/>
          <a:ln>
            <a:noFill/>
          </a:ln>
        </p:spPr>
        <p:txBody>
          <a:bodyPr anchor="b" bIns="0" lIns="0" rIns="0" tIns="0" vert="horz"/>
          <a:lstStyle>
            <a:lvl1pPr algn="l" eaLnBrk="1" fontAlgn="base" hangingPunct="1" indent="0" latinLnBrk="1" marL="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1pPr>
            <a:lvl2pPr algn="l" eaLnBrk="1" fontAlgn="base" hangingPunct="1" indent="-457200" latinLnBrk="1" marL="4572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2pPr>
            <a:lvl3pPr algn="l" eaLnBrk="1" fontAlgn="base" hangingPunct="1" indent="-914400" latinLnBrk="1" marL="9144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3pPr>
            <a:lvl4pPr algn="l" eaLnBrk="1" fontAlgn="base" hangingPunct="1" indent="-1371600" latinLnBrk="1" marL="13716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4pPr>
            <a:lvl5pPr algn="l" eaLnBrk="1" fontAlgn="base" hangingPunct="1" indent="-1828800" latinLnBrk="1" marL="18288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5pPr>
          </a:lstStyle>
          <a:p>
            <a:pPr algn="l" eaLnBrk="1" fontAlgn="base" hangingPunct="1" indent="0" latinLnBrk="1" lvl="0" marL="0">
              <a:buFontTx/>
              <a:buNone/>
            </a:pPr>
            <a:endParaRPr altLang="en-US" b="0" sz="1200" lang="ru-RU">
              <a:solidFill>
                <a:srgbClr val="4A566A"/>
              </a:solidFill>
              <a:latin typeface="Constantia" pitchFamily="0" charset="1"/>
              <a:ea typeface="Constantia" pitchFamily="0" charset="1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secHead">
  <p:cSld name="Заголовок раздела">
    <p:spTree>
      <p:nvGrpSpPr>
        <p:cNvPr id="6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9" name="Title 1"/>
          <p:cNvSpPr>
            <a:spLocks noGrp="1"/>
          </p:cNvSpPr>
          <p:nvPr>
            <p:ph type="title"/>
          </p:nvPr>
        </p:nvSpPr>
        <p:spPr>
          <a:xfrm>
            <a:off x="623887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altLang="zh-CN" lang="en-US" smtClean="0"/>
              <a:t>Образец заголовка</a:t>
            </a:r>
            <a:endParaRPr altLang="en-US" lang="zh-CN"/>
          </a:p>
        </p:txBody>
      </p:sp>
      <p:sp>
        <p:nvSpPr>
          <p:cNvPr id="1048640" name="Text Placeholder 2"/>
          <p:cNvSpPr>
            <a:spLocks noGrp="1"/>
          </p:cNvSpPr>
          <p:nvPr>
            <p:ph type="body" idx="1"/>
          </p:nvPr>
        </p:nvSpPr>
        <p:spPr>
          <a:xfrm>
            <a:off x="623887" y="4589463"/>
            <a:ext cx="7886700" cy="1500187"/>
          </a:xfrm>
        </p:spPr>
        <p:txBody>
          <a:bodyPr/>
          <a:lstStyle>
            <a:lvl1pPr indent="0" marL="0">
              <a:buNone/>
              <a:defRPr sz="2400"/>
            </a:lvl1pPr>
            <a:lvl2pPr indent="0" marL="457200">
              <a:buNone/>
              <a:defRPr sz="2000"/>
            </a:lvl2pPr>
            <a:lvl3pPr indent="0" marL="914400">
              <a:buNone/>
              <a:defRPr sz="1800"/>
            </a:lvl3pPr>
            <a:lvl4pPr indent="0" marL="1371600">
              <a:buNone/>
              <a:defRPr sz="1600"/>
            </a:lvl4pPr>
            <a:lvl5pPr indent="0" marL="1828800">
              <a:buNone/>
              <a:defRPr sz="1600"/>
            </a:lvl5pPr>
            <a:lvl6pPr indent="0" marL="2286000">
              <a:buNone/>
              <a:defRPr sz="1600"/>
            </a:lvl6pPr>
            <a:lvl7pPr indent="0" marL="2743200">
              <a:buNone/>
              <a:defRPr sz="1600"/>
            </a:lvl7pPr>
            <a:lvl8pPr indent="0" marL="3200400">
              <a:buNone/>
              <a:defRPr sz="1600"/>
            </a:lvl8pPr>
            <a:lvl9pPr indent="0" marL="3657600">
              <a:buNone/>
              <a:defRPr sz="1600"/>
            </a:lvl9pPr>
          </a:lstStyle>
          <a:p>
            <a:pPr lvl="0"/>
            <a:r>
              <a:rPr altLang="zh-CN" lang="en-US" smtClean="0"/>
              <a:t>Образец текста</a:t>
            </a:r>
          </a:p>
        </p:txBody>
      </p:sp>
      <p:sp>
        <p:nvSpPr>
          <p:cNvPr id="1048632" name="Дата 9"/>
          <p:cNvSpPr/>
          <p:nvPr>
            <p:ph type="dt" sz="half" idx="2"/>
          </p:nvPr>
        </p:nvSpPr>
        <p:spPr>
          <a:xfrm rot="0">
            <a:off x="457200" y="6356350"/>
            <a:ext cx="2133600" cy="365125"/>
          </a:xfrm>
          <a:prstGeom prst="rect"/>
          <a:noFill/>
          <a:ln>
            <a:noFill/>
          </a:ln>
        </p:spPr>
        <p:txBody>
          <a:bodyPr anchor="b" bIns="0" lIns="0" rIns="0" tIns="0" vert="horz"/>
          <a:lstStyle>
            <a:lvl1pPr algn="l" eaLnBrk="1" fontAlgn="base" hangingPunct="1" indent="0" latinLnBrk="1" marL="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1pPr>
            <a:lvl2pPr algn="l" eaLnBrk="1" fontAlgn="base" hangingPunct="1" indent="-457200" latinLnBrk="1" marL="4572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2pPr>
            <a:lvl3pPr algn="l" eaLnBrk="1" fontAlgn="base" hangingPunct="1" indent="-914400" latinLnBrk="1" marL="9144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3pPr>
            <a:lvl4pPr algn="l" eaLnBrk="1" fontAlgn="base" hangingPunct="1" indent="-1371600" latinLnBrk="1" marL="13716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4pPr>
            <a:lvl5pPr algn="l" eaLnBrk="1" fontAlgn="base" hangingPunct="1" indent="-1828800" latinLnBrk="1" marL="18288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5pPr>
          </a:lstStyle>
          <a:p>
            <a:pPr algn="l" eaLnBrk="1" fontAlgn="base" hangingPunct="1" indent="0" latinLnBrk="1" lvl="0" marL="0">
              <a:buFontTx/>
              <a:buNone/>
            </a:pPr>
            <a:fld id="{566ABCEB-ACFC-4714-9973-3DA970169C29}" type="datetime1">
              <a:rPr altLang="en-US" sz="1200" lang="ru-RU">
                <a:solidFill>
                  <a:srgbClr val="4A566A"/>
                </a:solidFill>
              </a:rPr>
              <a:pPr algn="l" eaLnBrk="1" fontAlgn="base" hangingPunct="1" indent="0" latinLnBrk="1" lvl="0" marL="0">
                <a:buFontTx/>
                <a:buNone/>
              </a:pPr>
            </a:fld>
            <a:endParaRPr altLang="en-US" sz="1200" lang="ru-RU">
              <a:solidFill>
                <a:srgbClr val="4A566A"/>
              </a:solidFill>
            </a:endParaRPr>
          </a:p>
        </p:txBody>
      </p:sp>
      <p:sp>
        <p:nvSpPr>
          <p:cNvPr id="1048634" name="Номер слайда 17"/>
          <p:cNvSpPr/>
          <p:nvPr>
            <p:ph type="sldNum" sz="quarter" idx="4"/>
          </p:nvPr>
        </p:nvSpPr>
        <p:spPr>
          <a:xfrm rot="0">
            <a:off x="7924800" y="6356350"/>
            <a:ext cx="762000" cy="365125"/>
          </a:xfrm>
          <a:prstGeom prst="rect"/>
          <a:noFill/>
          <a:ln>
            <a:noFill/>
          </a:ln>
        </p:spPr>
        <p:txBody>
          <a:bodyPr anchor="b" bIns="0" lIns="0" rIns="0" tIns="0" vert="horz"/>
          <a:lstStyle>
            <a:lvl1pPr algn="l" eaLnBrk="1" fontAlgn="base" hangingPunct="1" indent="0" latinLnBrk="1" marL="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1pPr>
            <a:lvl2pPr algn="l" eaLnBrk="1" fontAlgn="base" hangingPunct="1" indent="-457200" latinLnBrk="1" marL="4572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2pPr>
            <a:lvl3pPr algn="l" eaLnBrk="1" fontAlgn="base" hangingPunct="1" indent="-914400" latinLnBrk="1" marL="9144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3pPr>
            <a:lvl4pPr algn="l" eaLnBrk="1" fontAlgn="base" hangingPunct="1" indent="-1371600" latinLnBrk="1" marL="13716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4pPr>
            <a:lvl5pPr algn="l" eaLnBrk="1" fontAlgn="base" hangingPunct="1" indent="-1828800" latinLnBrk="1" marL="18288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5pPr>
          </a:lstStyle>
          <a:p>
            <a:pPr algn="r" eaLnBrk="1" fontAlgn="base" hangingPunct="1" indent="0" latinLnBrk="1" lvl="0" marL="0">
              <a:buFontTx/>
              <a:buNone/>
            </a:pPr>
            <a:fld id="{566ABCEB-ACFC-4714-9973-3DA970169C29}" type="slidenum">
              <a:rPr altLang="en-US" b="0" sz="1200" lang="ru-RU">
                <a:solidFill>
                  <a:srgbClr val="4A566A"/>
                </a:solidFill>
                <a:latin typeface="Constantia" pitchFamily="0" charset="1"/>
                <a:ea typeface="Constantia" pitchFamily="0" charset="1"/>
              </a:rPr>
              <a:pPr algn="r" eaLnBrk="1" fontAlgn="base" hangingPunct="1" indent="0" latinLnBrk="1" lvl="0" marL="0">
                <a:buFontTx/>
                <a:buNone/>
              </a:pPr>
            </a:fld>
            <a:endParaRPr altLang="en-US" b="0" sz="1200" lang="ru-RU">
              <a:solidFill>
                <a:srgbClr val="4A566A"/>
              </a:solidFill>
              <a:latin typeface="Constantia" pitchFamily="0" charset="1"/>
              <a:ea typeface="Constantia" pitchFamily="0" charset="1"/>
            </a:endParaRPr>
          </a:p>
        </p:txBody>
      </p:sp>
      <p:sp>
        <p:nvSpPr>
          <p:cNvPr id="1048633" name="Нижний колонтитул 21"/>
          <p:cNvSpPr/>
          <p:nvPr>
            <p:ph type="ftr" sz="quarter" idx="3"/>
          </p:nvPr>
        </p:nvSpPr>
        <p:spPr>
          <a:xfrm rot="0">
            <a:off x="2667000" y="6356350"/>
            <a:ext cx="3352800" cy="365125"/>
          </a:xfrm>
          <a:prstGeom prst="rect"/>
          <a:noFill/>
          <a:ln>
            <a:noFill/>
          </a:ln>
        </p:spPr>
        <p:txBody>
          <a:bodyPr anchor="b" bIns="0" lIns="0" rIns="0" tIns="0" vert="horz"/>
          <a:lstStyle>
            <a:lvl1pPr algn="l" eaLnBrk="1" fontAlgn="base" hangingPunct="1" indent="0" latinLnBrk="1" marL="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1pPr>
            <a:lvl2pPr algn="l" eaLnBrk="1" fontAlgn="base" hangingPunct="1" indent="-457200" latinLnBrk="1" marL="4572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2pPr>
            <a:lvl3pPr algn="l" eaLnBrk="1" fontAlgn="base" hangingPunct="1" indent="-914400" latinLnBrk="1" marL="9144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3pPr>
            <a:lvl4pPr algn="l" eaLnBrk="1" fontAlgn="base" hangingPunct="1" indent="-1371600" latinLnBrk="1" marL="13716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4pPr>
            <a:lvl5pPr algn="l" eaLnBrk="1" fontAlgn="base" hangingPunct="1" indent="-1828800" latinLnBrk="1" marL="18288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5pPr>
          </a:lstStyle>
          <a:p>
            <a:pPr algn="l" eaLnBrk="1" fontAlgn="base" hangingPunct="1" indent="0" latinLnBrk="1" lvl="0" marL="0">
              <a:buFontTx/>
              <a:buNone/>
            </a:pPr>
            <a:endParaRPr altLang="en-US" b="0" sz="1200" lang="ru-RU">
              <a:solidFill>
                <a:srgbClr val="4A566A"/>
              </a:solidFill>
              <a:latin typeface="Constantia" pitchFamily="0" charset="1"/>
              <a:ea typeface="Constantia" pitchFamily="0" charset="1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Obj">
  <p:cSld name="Два объекта">
    <p:spTree>
      <p:nvGrpSpPr>
        <p:cNvPr id="6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1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altLang="zh-CN" lang="en-US" smtClean="0"/>
              <a:t>Образец заголовка</a:t>
            </a:r>
            <a:endParaRPr altLang="en-US" lang="zh-CN"/>
          </a:p>
        </p:txBody>
      </p:sp>
      <p:sp>
        <p:nvSpPr>
          <p:cNvPr id="1048642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p>
            <a:pPr lvl="0"/>
            <a:r>
              <a:rPr altLang="zh-CN" lang="en-US" smtClean="0"/>
              <a:t>Образец текста</a:t>
            </a:r>
          </a:p>
          <a:p>
            <a:pPr lvl="1"/>
            <a:r>
              <a:rPr altLang="zh-CN" lang="en-US" smtClean="0"/>
              <a:t>Второй уровень</a:t>
            </a:r>
          </a:p>
          <a:p>
            <a:pPr lvl="2"/>
            <a:r>
              <a:rPr altLang="zh-CN" lang="en-US" smtClean="0"/>
              <a:t>Третий уровень</a:t>
            </a:r>
          </a:p>
          <a:p>
            <a:pPr lvl="3"/>
            <a:r>
              <a:rPr altLang="zh-CN" lang="en-US" smtClean="0"/>
              <a:t>Четвертый уровень</a:t>
            </a:r>
          </a:p>
          <a:p>
            <a:pPr lvl="4"/>
            <a:r>
              <a:rPr altLang="zh-CN" lang="en-US" smtClean="0"/>
              <a:t>Пятый уровень</a:t>
            </a:r>
          </a:p>
        </p:txBody>
      </p:sp>
      <p:sp>
        <p:nvSpPr>
          <p:cNvPr id="1048643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p>
            <a:pPr lvl="0"/>
            <a:r>
              <a:rPr altLang="zh-CN" lang="en-US" smtClean="0"/>
              <a:t>Образец текста</a:t>
            </a:r>
          </a:p>
          <a:p>
            <a:pPr lvl="1"/>
            <a:r>
              <a:rPr altLang="zh-CN" lang="en-US" smtClean="0"/>
              <a:t>Второй уровень</a:t>
            </a:r>
          </a:p>
          <a:p>
            <a:pPr lvl="2"/>
            <a:r>
              <a:rPr altLang="zh-CN" lang="en-US" smtClean="0"/>
              <a:t>Третий уровень</a:t>
            </a:r>
          </a:p>
          <a:p>
            <a:pPr lvl="3"/>
            <a:r>
              <a:rPr altLang="zh-CN" lang="en-US" smtClean="0"/>
              <a:t>Четвертый уровень</a:t>
            </a:r>
          </a:p>
          <a:p>
            <a:pPr lvl="4"/>
            <a:r>
              <a:rPr altLang="zh-CN" lang="en-US" smtClean="0"/>
              <a:t>Пятый уровень</a:t>
            </a:r>
          </a:p>
        </p:txBody>
      </p:sp>
      <p:sp>
        <p:nvSpPr>
          <p:cNvPr id="1048632" name="Дата 9"/>
          <p:cNvSpPr/>
          <p:nvPr>
            <p:ph type="dt" sz="half" idx="2"/>
          </p:nvPr>
        </p:nvSpPr>
        <p:spPr>
          <a:xfrm rot="0">
            <a:off x="457200" y="6356350"/>
            <a:ext cx="2133600" cy="365125"/>
          </a:xfrm>
          <a:prstGeom prst="rect"/>
          <a:noFill/>
          <a:ln>
            <a:noFill/>
          </a:ln>
        </p:spPr>
        <p:txBody>
          <a:bodyPr anchor="b" bIns="0" lIns="0" rIns="0" tIns="0" vert="horz"/>
          <a:lstStyle>
            <a:lvl1pPr algn="l" eaLnBrk="1" fontAlgn="base" hangingPunct="1" indent="0" latinLnBrk="1" marL="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1pPr>
            <a:lvl2pPr algn="l" eaLnBrk="1" fontAlgn="base" hangingPunct="1" indent="-457200" latinLnBrk="1" marL="4572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2pPr>
            <a:lvl3pPr algn="l" eaLnBrk="1" fontAlgn="base" hangingPunct="1" indent="-914400" latinLnBrk="1" marL="9144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3pPr>
            <a:lvl4pPr algn="l" eaLnBrk="1" fontAlgn="base" hangingPunct="1" indent="-1371600" latinLnBrk="1" marL="13716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4pPr>
            <a:lvl5pPr algn="l" eaLnBrk="1" fontAlgn="base" hangingPunct="1" indent="-1828800" latinLnBrk="1" marL="18288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5pPr>
          </a:lstStyle>
          <a:p>
            <a:pPr algn="l" eaLnBrk="1" fontAlgn="base" hangingPunct="1" indent="0" latinLnBrk="1" lvl="0" marL="0">
              <a:buFontTx/>
              <a:buNone/>
            </a:pPr>
            <a:fld id="{566ABCEB-ACFC-4714-9973-3DA970169C29}" type="datetime1">
              <a:rPr altLang="en-US" sz="1200" lang="ru-RU">
                <a:solidFill>
                  <a:srgbClr val="4A566A"/>
                </a:solidFill>
              </a:rPr>
              <a:pPr algn="l" eaLnBrk="1" fontAlgn="base" hangingPunct="1" indent="0" latinLnBrk="1" lvl="0" marL="0">
                <a:buFontTx/>
                <a:buNone/>
              </a:pPr>
            </a:fld>
            <a:endParaRPr altLang="en-US" sz="1200" lang="ru-RU">
              <a:solidFill>
                <a:srgbClr val="4A566A"/>
              </a:solidFill>
            </a:endParaRPr>
          </a:p>
        </p:txBody>
      </p:sp>
      <p:sp>
        <p:nvSpPr>
          <p:cNvPr id="1048634" name="Номер слайда 17"/>
          <p:cNvSpPr/>
          <p:nvPr>
            <p:ph type="sldNum" sz="quarter" idx="4"/>
          </p:nvPr>
        </p:nvSpPr>
        <p:spPr>
          <a:xfrm rot="0">
            <a:off x="7924800" y="6356350"/>
            <a:ext cx="762000" cy="365125"/>
          </a:xfrm>
          <a:prstGeom prst="rect"/>
          <a:noFill/>
          <a:ln>
            <a:noFill/>
          </a:ln>
        </p:spPr>
        <p:txBody>
          <a:bodyPr anchor="b" bIns="0" lIns="0" rIns="0" tIns="0" vert="horz"/>
          <a:lstStyle>
            <a:lvl1pPr algn="l" eaLnBrk="1" fontAlgn="base" hangingPunct="1" indent="0" latinLnBrk="1" marL="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1pPr>
            <a:lvl2pPr algn="l" eaLnBrk="1" fontAlgn="base" hangingPunct="1" indent="-457200" latinLnBrk="1" marL="4572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2pPr>
            <a:lvl3pPr algn="l" eaLnBrk="1" fontAlgn="base" hangingPunct="1" indent="-914400" latinLnBrk="1" marL="9144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3pPr>
            <a:lvl4pPr algn="l" eaLnBrk="1" fontAlgn="base" hangingPunct="1" indent="-1371600" latinLnBrk="1" marL="13716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4pPr>
            <a:lvl5pPr algn="l" eaLnBrk="1" fontAlgn="base" hangingPunct="1" indent="-1828800" latinLnBrk="1" marL="18288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5pPr>
          </a:lstStyle>
          <a:p>
            <a:pPr algn="r" eaLnBrk="1" fontAlgn="base" hangingPunct="1" indent="0" latinLnBrk="1" lvl="0" marL="0">
              <a:buFontTx/>
              <a:buNone/>
            </a:pPr>
            <a:fld id="{566ABCEB-ACFC-4714-9973-3DA970169C29}" type="slidenum">
              <a:rPr altLang="en-US" b="0" sz="1200" lang="ru-RU">
                <a:solidFill>
                  <a:srgbClr val="4A566A"/>
                </a:solidFill>
                <a:latin typeface="Constantia" pitchFamily="0" charset="1"/>
                <a:ea typeface="Constantia" pitchFamily="0" charset="1"/>
              </a:rPr>
              <a:pPr algn="r" eaLnBrk="1" fontAlgn="base" hangingPunct="1" indent="0" latinLnBrk="1" lvl="0" marL="0">
                <a:buFontTx/>
                <a:buNone/>
              </a:pPr>
            </a:fld>
            <a:endParaRPr altLang="en-US" b="0" sz="1200" lang="ru-RU">
              <a:solidFill>
                <a:srgbClr val="4A566A"/>
              </a:solidFill>
              <a:latin typeface="Constantia" pitchFamily="0" charset="1"/>
              <a:ea typeface="Constantia" pitchFamily="0" charset="1"/>
            </a:endParaRPr>
          </a:p>
        </p:txBody>
      </p:sp>
      <p:sp>
        <p:nvSpPr>
          <p:cNvPr id="1048633" name="Нижний колонтитул 21"/>
          <p:cNvSpPr/>
          <p:nvPr>
            <p:ph type="ftr" sz="quarter" idx="3"/>
          </p:nvPr>
        </p:nvSpPr>
        <p:spPr>
          <a:xfrm rot="0">
            <a:off x="2667000" y="6356350"/>
            <a:ext cx="3352800" cy="365125"/>
          </a:xfrm>
          <a:prstGeom prst="rect"/>
          <a:noFill/>
          <a:ln>
            <a:noFill/>
          </a:ln>
        </p:spPr>
        <p:txBody>
          <a:bodyPr anchor="b" bIns="0" lIns="0" rIns="0" tIns="0" vert="horz"/>
          <a:lstStyle>
            <a:lvl1pPr algn="l" eaLnBrk="1" fontAlgn="base" hangingPunct="1" indent="0" latinLnBrk="1" marL="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1pPr>
            <a:lvl2pPr algn="l" eaLnBrk="1" fontAlgn="base" hangingPunct="1" indent="-457200" latinLnBrk="1" marL="4572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2pPr>
            <a:lvl3pPr algn="l" eaLnBrk="1" fontAlgn="base" hangingPunct="1" indent="-914400" latinLnBrk="1" marL="9144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3pPr>
            <a:lvl4pPr algn="l" eaLnBrk="1" fontAlgn="base" hangingPunct="1" indent="-1371600" latinLnBrk="1" marL="13716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4pPr>
            <a:lvl5pPr algn="l" eaLnBrk="1" fontAlgn="base" hangingPunct="1" indent="-1828800" latinLnBrk="1" marL="18288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5pPr>
          </a:lstStyle>
          <a:p>
            <a:pPr algn="l" eaLnBrk="1" fontAlgn="base" hangingPunct="1" indent="0" latinLnBrk="1" lvl="0" marL="0">
              <a:buFontTx/>
              <a:buNone/>
            </a:pPr>
            <a:endParaRPr altLang="en-US" b="0" sz="1200" lang="ru-RU">
              <a:solidFill>
                <a:srgbClr val="4A566A"/>
              </a:solidFill>
              <a:latin typeface="Constantia" pitchFamily="0" charset="1"/>
              <a:ea typeface="Constantia" pitchFamily="0" charset="1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TxTwoObj">
  <p:cSld name="Сравнение">
    <p:spTree>
      <p:nvGrpSpPr>
        <p:cNvPr id="6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4" name="Title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p>
            <a:r>
              <a:rPr altLang="zh-CN" lang="en-US" smtClean="0"/>
              <a:t>Образец заголовка</a:t>
            </a:r>
            <a:endParaRPr altLang="en-US" lang="zh-CN"/>
          </a:p>
        </p:txBody>
      </p:sp>
      <p:sp>
        <p:nvSpPr>
          <p:cNvPr id="1048645" name="Text Placeholder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indent="0" marL="0">
              <a:buNone/>
              <a:defRPr b="1" sz="2400"/>
            </a:lvl1pPr>
            <a:lvl2pPr indent="0" marL="457200">
              <a:buNone/>
              <a:defRPr b="1" sz="2000"/>
            </a:lvl2pPr>
            <a:lvl3pPr indent="0" marL="914400">
              <a:buNone/>
              <a:defRPr b="1" sz="1800"/>
            </a:lvl3pPr>
            <a:lvl4pPr indent="0" marL="1371600">
              <a:buNone/>
              <a:defRPr b="1" sz="1600"/>
            </a:lvl4pPr>
            <a:lvl5pPr indent="0" marL="1828800">
              <a:buNone/>
              <a:defRPr b="1" sz="1600"/>
            </a:lvl5pPr>
            <a:lvl6pPr indent="0" marL="2286000">
              <a:buNone/>
              <a:defRPr b="1" sz="1600"/>
            </a:lvl6pPr>
            <a:lvl7pPr indent="0" marL="2743200">
              <a:buNone/>
              <a:defRPr b="1" sz="1600"/>
            </a:lvl7pPr>
            <a:lvl8pPr indent="0" marL="3200400">
              <a:buNone/>
              <a:defRPr b="1" sz="1600"/>
            </a:lvl8pPr>
            <a:lvl9pPr indent="0" marL="3657600">
              <a:buNone/>
              <a:defRPr b="1" sz="1600"/>
            </a:lvl9pPr>
          </a:lstStyle>
          <a:p>
            <a:pPr lvl="0"/>
            <a:r>
              <a:rPr altLang="zh-CN" lang="en-US" smtClean="0"/>
              <a:t>Образец текста</a:t>
            </a:r>
          </a:p>
        </p:txBody>
      </p:sp>
      <p:sp>
        <p:nvSpPr>
          <p:cNvPr id="1048646" name="Content Placeholder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p>
            <a:pPr lvl="0"/>
            <a:r>
              <a:rPr altLang="zh-CN" lang="en-US" smtClean="0"/>
              <a:t>Образец текста</a:t>
            </a:r>
          </a:p>
          <a:p>
            <a:pPr lvl="1"/>
            <a:r>
              <a:rPr altLang="zh-CN" lang="en-US" smtClean="0"/>
              <a:t>Второй уровень</a:t>
            </a:r>
          </a:p>
          <a:p>
            <a:pPr lvl="2"/>
            <a:r>
              <a:rPr altLang="zh-CN" lang="en-US" smtClean="0"/>
              <a:t>Третий уровень</a:t>
            </a:r>
          </a:p>
          <a:p>
            <a:pPr lvl="3"/>
            <a:r>
              <a:rPr altLang="zh-CN" lang="en-US" smtClean="0"/>
              <a:t>Четвертый уровень</a:t>
            </a:r>
          </a:p>
          <a:p>
            <a:pPr lvl="4"/>
            <a:r>
              <a:rPr altLang="zh-CN" lang="en-US" smtClean="0"/>
              <a:t>Пятый уровень</a:t>
            </a:r>
          </a:p>
        </p:txBody>
      </p:sp>
      <p:sp>
        <p:nvSpPr>
          <p:cNvPr id="1048647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indent="0" marL="0">
              <a:buNone/>
              <a:defRPr b="1" sz="2400"/>
            </a:lvl1pPr>
            <a:lvl2pPr indent="0" marL="457200">
              <a:buNone/>
              <a:defRPr b="1" sz="2000"/>
            </a:lvl2pPr>
            <a:lvl3pPr indent="0" marL="914400">
              <a:buNone/>
              <a:defRPr b="1" sz="1800"/>
            </a:lvl3pPr>
            <a:lvl4pPr indent="0" marL="1371600">
              <a:buNone/>
              <a:defRPr b="1" sz="1600"/>
            </a:lvl4pPr>
            <a:lvl5pPr indent="0" marL="1828800">
              <a:buNone/>
              <a:defRPr b="1" sz="1600"/>
            </a:lvl5pPr>
            <a:lvl6pPr indent="0" marL="2286000">
              <a:buNone/>
              <a:defRPr b="1" sz="1600"/>
            </a:lvl6pPr>
            <a:lvl7pPr indent="0" marL="2743200">
              <a:buNone/>
              <a:defRPr b="1" sz="1600"/>
            </a:lvl7pPr>
            <a:lvl8pPr indent="0" marL="3200400">
              <a:buNone/>
              <a:defRPr b="1" sz="1600"/>
            </a:lvl8pPr>
            <a:lvl9pPr indent="0" marL="3657600">
              <a:buNone/>
              <a:defRPr b="1" sz="1600"/>
            </a:lvl9pPr>
          </a:lstStyle>
          <a:p>
            <a:pPr lvl="0"/>
            <a:r>
              <a:rPr altLang="zh-CN" lang="en-US" smtClean="0"/>
              <a:t>Образец текста</a:t>
            </a:r>
          </a:p>
        </p:txBody>
      </p:sp>
      <p:sp>
        <p:nvSpPr>
          <p:cNvPr id="1048648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p>
            <a:pPr lvl="0"/>
            <a:r>
              <a:rPr altLang="zh-CN" lang="en-US" smtClean="0"/>
              <a:t>Образец текста</a:t>
            </a:r>
          </a:p>
          <a:p>
            <a:pPr lvl="1"/>
            <a:r>
              <a:rPr altLang="zh-CN" lang="en-US" smtClean="0"/>
              <a:t>Второй уровень</a:t>
            </a:r>
          </a:p>
          <a:p>
            <a:pPr lvl="2"/>
            <a:r>
              <a:rPr altLang="zh-CN" lang="en-US" smtClean="0"/>
              <a:t>Третий уровень</a:t>
            </a:r>
          </a:p>
          <a:p>
            <a:pPr lvl="3"/>
            <a:r>
              <a:rPr altLang="zh-CN" lang="en-US" smtClean="0"/>
              <a:t>Четвертый уровень</a:t>
            </a:r>
          </a:p>
          <a:p>
            <a:pPr lvl="4"/>
            <a:r>
              <a:rPr altLang="zh-CN" lang="en-US" smtClean="0"/>
              <a:t>Пятый уровень</a:t>
            </a:r>
          </a:p>
        </p:txBody>
      </p:sp>
      <p:sp>
        <p:nvSpPr>
          <p:cNvPr id="1048632" name="Дата 9"/>
          <p:cNvSpPr/>
          <p:nvPr>
            <p:ph type="dt" sz="half" idx="2"/>
          </p:nvPr>
        </p:nvSpPr>
        <p:spPr>
          <a:xfrm rot="0">
            <a:off x="457200" y="6356350"/>
            <a:ext cx="2133600" cy="365125"/>
          </a:xfrm>
          <a:prstGeom prst="rect"/>
          <a:noFill/>
          <a:ln>
            <a:noFill/>
          </a:ln>
        </p:spPr>
        <p:txBody>
          <a:bodyPr anchor="b" bIns="0" lIns="0" rIns="0" tIns="0" vert="horz"/>
          <a:lstStyle>
            <a:lvl1pPr algn="l" eaLnBrk="1" fontAlgn="base" hangingPunct="1" indent="0" latinLnBrk="1" marL="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1pPr>
            <a:lvl2pPr algn="l" eaLnBrk="1" fontAlgn="base" hangingPunct="1" indent="-457200" latinLnBrk="1" marL="4572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2pPr>
            <a:lvl3pPr algn="l" eaLnBrk="1" fontAlgn="base" hangingPunct="1" indent="-914400" latinLnBrk="1" marL="9144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3pPr>
            <a:lvl4pPr algn="l" eaLnBrk="1" fontAlgn="base" hangingPunct="1" indent="-1371600" latinLnBrk="1" marL="13716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4pPr>
            <a:lvl5pPr algn="l" eaLnBrk="1" fontAlgn="base" hangingPunct="1" indent="-1828800" latinLnBrk="1" marL="18288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5pPr>
          </a:lstStyle>
          <a:p>
            <a:pPr algn="l" eaLnBrk="1" fontAlgn="base" hangingPunct="1" indent="0" latinLnBrk="1" lvl="0" marL="0">
              <a:buFontTx/>
              <a:buNone/>
            </a:pPr>
            <a:fld id="{566ABCEB-ACFC-4714-9973-3DA970169C29}" type="datetime1">
              <a:rPr altLang="en-US" sz="1200" lang="ru-RU">
                <a:solidFill>
                  <a:srgbClr val="4A566A"/>
                </a:solidFill>
              </a:rPr>
              <a:pPr algn="l" eaLnBrk="1" fontAlgn="base" hangingPunct="1" indent="0" latinLnBrk="1" lvl="0" marL="0">
                <a:buFontTx/>
                <a:buNone/>
              </a:pPr>
            </a:fld>
            <a:endParaRPr altLang="en-US" sz="1200" lang="ru-RU">
              <a:solidFill>
                <a:srgbClr val="4A566A"/>
              </a:solidFill>
            </a:endParaRPr>
          </a:p>
        </p:txBody>
      </p:sp>
      <p:sp>
        <p:nvSpPr>
          <p:cNvPr id="1048634" name="Номер слайда 17"/>
          <p:cNvSpPr/>
          <p:nvPr>
            <p:ph type="sldNum" sz="quarter" idx="4"/>
          </p:nvPr>
        </p:nvSpPr>
        <p:spPr>
          <a:xfrm rot="0">
            <a:off x="7924800" y="6356350"/>
            <a:ext cx="762000" cy="365125"/>
          </a:xfrm>
          <a:prstGeom prst="rect"/>
          <a:noFill/>
          <a:ln>
            <a:noFill/>
          </a:ln>
        </p:spPr>
        <p:txBody>
          <a:bodyPr anchor="b" bIns="0" lIns="0" rIns="0" tIns="0" vert="horz"/>
          <a:lstStyle>
            <a:lvl1pPr algn="l" eaLnBrk="1" fontAlgn="base" hangingPunct="1" indent="0" latinLnBrk="1" marL="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1pPr>
            <a:lvl2pPr algn="l" eaLnBrk="1" fontAlgn="base" hangingPunct="1" indent="-457200" latinLnBrk="1" marL="4572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2pPr>
            <a:lvl3pPr algn="l" eaLnBrk="1" fontAlgn="base" hangingPunct="1" indent="-914400" latinLnBrk="1" marL="9144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3pPr>
            <a:lvl4pPr algn="l" eaLnBrk="1" fontAlgn="base" hangingPunct="1" indent="-1371600" latinLnBrk="1" marL="13716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4pPr>
            <a:lvl5pPr algn="l" eaLnBrk="1" fontAlgn="base" hangingPunct="1" indent="-1828800" latinLnBrk="1" marL="18288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5pPr>
          </a:lstStyle>
          <a:p>
            <a:pPr algn="r" eaLnBrk="1" fontAlgn="base" hangingPunct="1" indent="0" latinLnBrk="1" lvl="0" marL="0">
              <a:buFontTx/>
              <a:buNone/>
            </a:pPr>
            <a:fld id="{566ABCEB-ACFC-4714-9973-3DA970169C29}" type="slidenum">
              <a:rPr altLang="en-US" b="0" sz="1200" lang="ru-RU">
                <a:solidFill>
                  <a:srgbClr val="4A566A"/>
                </a:solidFill>
                <a:latin typeface="Constantia" pitchFamily="0" charset="1"/>
                <a:ea typeface="Constantia" pitchFamily="0" charset="1"/>
              </a:rPr>
              <a:pPr algn="r" eaLnBrk="1" fontAlgn="base" hangingPunct="1" indent="0" latinLnBrk="1" lvl="0" marL="0">
                <a:buFontTx/>
                <a:buNone/>
              </a:pPr>
            </a:fld>
            <a:endParaRPr altLang="en-US" b="0" sz="1200" lang="ru-RU">
              <a:solidFill>
                <a:srgbClr val="4A566A"/>
              </a:solidFill>
              <a:latin typeface="Constantia" pitchFamily="0" charset="1"/>
              <a:ea typeface="Constantia" pitchFamily="0" charset="1"/>
            </a:endParaRPr>
          </a:p>
        </p:txBody>
      </p:sp>
      <p:sp>
        <p:nvSpPr>
          <p:cNvPr id="1048633" name="Нижний колонтитул 21"/>
          <p:cNvSpPr/>
          <p:nvPr>
            <p:ph type="ftr" sz="quarter" idx="3"/>
          </p:nvPr>
        </p:nvSpPr>
        <p:spPr>
          <a:xfrm rot="0">
            <a:off x="2667000" y="6356350"/>
            <a:ext cx="3352800" cy="365125"/>
          </a:xfrm>
          <a:prstGeom prst="rect"/>
          <a:noFill/>
          <a:ln>
            <a:noFill/>
          </a:ln>
        </p:spPr>
        <p:txBody>
          <a:bodyPr anchor="b" bIns="0" lIns="0" rIns="0" tIns="0" vert="horz"/>
          <a:lstStyle>
            <a:lvl1pPr algn="l" eaLnBrk="1" fontAlgn="base" hangingPunct="1" indent="0" latinLnBrk="1" marL="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1pPr>
            <a:lvl2pPr algn="l" eaLnBrk="1" fontAlgn="base" hangingPunct="1" indent="-457200" latinLnBrk="1" marL="4572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2pPr>
            <a:lvl3pPr algn="l" eaLnBrk="1" fontAlgn="base" hangingPunct="1" indent="-914400" latinLnBrk="1" marL="9144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3pPr>
            <a:lvl4pPr algn="l" eaLnBrk="1" fontAlgn="base" hangingPunct="1" indent="-1371600" latinLnBrk="1" marL="13716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4pPr>
            <a:lvl5pPr algn="l" eaLnBrk="1" fontAlgn="base" hangingPunct="1" indent="-1828800" latinLnBrk="1" marL="18288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5pPr>
          </a:lstStyle>
          <a:p>
            <a:pPr algn="l" eaLnBrk="1" fontAlgn="base" hangingPunct="1" indent="0" latinLnBrk="1" lvl="0" marL="0">
              <a:buFontTx/>
              <a:buNone/>
            </a:pPr>
            <a:endParaRPr altLang="en-US" b="0" sz="1200" lang="ru-RU">
              <a:solidFill>
                <a:srgbClr val="4A566A"/>
              </a:solidFill>
              <a:latin typeface="Constantia" pitchFamily="0" charset="1"/>
              <a:ea typeface="Constantia" pitchFamily="0" charset="1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Only">
  <p:cSld name="Только заголовок">
    <p:spTree>
      <p:nvGrpSpPr>
        <p:cNvPr id="6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9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altLang="zh-CN" lang="en-US" smtClean="0"/>
              <a:t>Образец заголовка</a:t>
            </a:r>
            <a:endParaRPr altLang="en-US" lang="zh-CN"/>
          </a:p>
        </p:txBody>
      </p:sp>
      <p:sp>
        <p:nvSpPr>
          <p:cNvPr id="1048632" name="Дата 9"/>
          <p:cNvSpPr/>
          <p:nvPr>
            <p:ph type="dt" sz="half" idx="2"/>
          </p:nvPr>
        </p:nvSpPr>
        <p:spPr>
          <a:xfrm rot="0">
            <a:off x="457200" y="6356350"/>
            <a:ext cx="2133600" cy="365125"/>
          </a:xfrm>
          <a:prstGeom prst="rect"/>
          <a:noFill/>
          <a:ln>
            <a:noFill/>
          </a:ln>
        </p:spPr>
        <p:txBody>
          <a:bodyPr anchor="b" bIns="0" lIns="0" rIns="0" tIns="0" vert="horz"/>
          <a:lstStyle>
            <a:lvl1pPr algn="l" eaLnBrk="1" fontAlgn="base" hangingPunct="1" indent="0" latinLnBrk="1" marL="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1pPr>
            <a:lvl2pPr algn="l" eaLnBrk="1" fontAlgn="base" hangingPunct="1" indent="-457200" latinLnBrk="1" marL="4572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2pPr>
            <a:lvl3pPr algn="l" eaLnBrk="1" fontAlgn="base" hangingPunct="1" indent="-914400" latinLnBrk="1" marL="9144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3pPr>
            <a:lvl4pPr algn="l" eaLnBrk="1" fontAlgn="base" hangingPunct="1" indent="-1371600" latinLnBrk="1" marL="13716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4pPr>
            <a:lvl5pPr algn="l" eaLnBrk="1" fontAlgn="base" hangingPunct="1" indent="-1828800" latinLnBrk="1" marL="18288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5pPr>
          </a:lstStyle>
          <a:p>
            <a:pPr algn="l" eaLnBrk="1" fontAlgn="base" hangingPunct="1" indent="0" latinLnBrk="1" lvl="0" marL="0">
              <a:buFontTx/>
              <a:buNone/>
            </a:pPr>
            <a:fld id="{566ABCEB-ACFC-4714-9973-3DA970169C29}" type="datetime1">
              <a:rPr altLang="en-US" sz="1200" lang="ru-RU">
                <a:solidFill>
                  <a:srgbClr val="4A566A"/>
                </a:solidFill>
              </a:rPr>
              <a:pPr algn="l" eaLnBrk="1" fontAlgn="base" hangingPunct="1" indent="0" latinLnBrk="1" lvl="0" marL="0">
                <a:buFontTx/>
                <a:buNone/>
              </a:pPr>
            </a:fld>
            <a:endParaRPr altLang="en-US" sz="1200" lang="ru-RU">
              <a:solidFill>
                <a:srgbClr val="4A566A"/>
              </a:solidFill>
            </a:endParaRPr>
          </a:p>
        </p:txBody>
      </p:sp>
      <p:sp>
        <p:nvSpPr>
          <p:cNvPr id="1048634" name="Номер слайда 17"/>
          <p:cNvSpPr/>
          <p:nvPr>
            <p:ph type="sldNum" sz="quarter" idx="4"/>
          </p:nvPr>
        </p:nvSpPr>
        <p:spPr>
          <a:xfrm rot="0">
            <a:off x="7924800" y="6356350"/>
            <a:ext cx="762000" cy="365125"/>
          </a:xfrm>
          <a:prstGeom prst="rect"/>
          <a:noFill/>
          <a:ln>
            <a:noFill/>
          </a:ln>
        </p:spPr>
        <p:txBody>
          <a:bodyPr anchor="b" bIns="0" lIns="0" rIns="0" tIns="0" vert="horz"/>
          <a:lstStyle>
            <a:lvl1pPr algn="l" eaLnBrk="1" fontAlgn="base" hangingPunct="1" indent="0" latinLnBrk="1" marL="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1pPr>
            <a:lvl2pPr algn="l" eaLnBrk="1" fontAlgn="base" hangingPunct="1" indent="-457200" latinLnBrk="1" marL="4572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2pPr>
            <a:lvl3pPr algn="l" eaLnBrk="1" fontAlgn="base" hangingPunct="1" indent="-914400" latinLnBrk="1" marL="9144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3pPr>
            <a:lvl4pPr algn="l" eaLnBrk="1" fontAlgn="base" hangingPunct="1" indent="-1371600" latinLnBrk="1" marL="13716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4pPr>
            <a:lvl5pPr algn="l" eaLnBrk="1" fontAlgn="base" hangingPunct="1" indent="-1828800" latinLnBrk="1" marL="18288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5pPr>
          </a:lstStyle>
          <a:p>
            <a:pPr algn="r" eaLnBrk="1" fontAlgn="base" hangingPunct="1" indent="0" latinLnBrk="1" lvl="0" marL="0">
              <a:buFontTx/>
              <a:buNone/>
            </a:pPr>
            <a:fld id="{566ABCEB-ACFC-4714-9973-3DA970169C29}" type="slidenum">
              <a:rPr altLang="en-US" b="0" sz="1200" lang="ru-RU">
                <a:solidFill>
                  <a:srgbClr val="4A566A"/>
                </a:solidFill>
                <a:latin typeface="Constantia" pitchFamily="0" charset="1"/>
                <a:ea typeface="Constantia" pitchFamily="0" charset="1"/>
              </a:rPr>
              <a:pPr algn="r" eaLnBrk="1" fontAlgn="base" hangingPunct="1" indent="0" latinLnBrk="1" lvl="0" marL="0">
                <a:buFontTx/>
                <a:buNone/>
              </a:pPr>
            </a:fld>
            <a:endParaRPr altLang="en-US" b="0" sz="1200" lang="ru-RU">
              <a:solidFill>
                <a:srgbClr val="4A566A"/>
              </a:solidFill>
              <a:latin typeface="Constantia" pitchFamily="0" charset="1"/>
              <a:ea typeface="Constantia" pitchFamily="0" charset="1"/>
            </a:endParaRPr>
          </a:p>
        </p:txBody>
      </p:sp>
      <p:sp>
        <p:nvSpPr>
          <p:cNvPr id="1048633" name="Нижний колонтитул 21"/>
          <p:cNvSpPr/>
          <p:nvPr>
            <p:ph type="ftr" sz="quarter" idx="3"/>
          </p:nvPr>
        </p:nvSpPr>
        <p:spPr>
          <a:xfrm rot="0">
            <a:off x="2667000" y="6356350"/>
            <a:ext cx="3352800" cy="365125"/>
          </a:xfrm>
          <a:prstGeom prst="rect"/>
          <a:noFill/>
          <a:ln>
            <a:noFill/>
          </a:ln>
        </p:spPr>
        <p:txBody>
          <a:bodyPr anchor="b" bIns="0" lIns="0" rIns="0" tIns="0" vert="horz"/>
          <a:lstStyle>
            <a:lvl1pPr algn="l" eaLnBrk="1" fontAlgn="base" hangingPunct="1" indent="0" latinLnBrk="1" marL="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1pPr>
            <a:lvl2pPr algn="l" eaLnBrk="1" fontAlgn="base" hangingPunct="1" indent="-457200" latinLnBrk="1" marL="4572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2pPr>
            <a:lvl3pPr algn="l" eaLnBrk="1" fontAlgn="base" hangingPunct="1" indent="-914400" latinLnBrk="1" marL="9144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3pPr>
            <a:lvl4pPr algn="l" eaLnBrk="1" fontAlgn="base" hangingPunct="1" indent="-1371600" latinLnBrk="1" marL="13716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4pPr>
            <a:lvl5pPr algn="l" eaLnBrk="1" fontAlgn="base" hangingPunct="1" indent="-1828800" latinLnBrk="1" marL="18288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5pPr>
          </a:lstStyle>
          <a:p>
            <a:pPr algn="l" eaLnBrk="1" fontAlgn="base" hangingPunct="1" indent="0" latinLnBrk="1" lvl="0" marL="0">
              <a:buFontTx/>
              <a:buNone/>
            </a:pPr>
            <a:endParaRPr altLang="en-US" b="0" sz="1200" lang="ru-RU">
              <a:solidFill>
                <a:srgbClr val="4A566A"/>
              </a:solidFill>
              <a:latin typeface="Constantia" pitchFamily="0" charset="1"/>
              <a:ea typeface="Constantia" pitchFamily="0" charset="1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blank">
  <p:cSld name="Пустой слайд">
    <p:spTree>
      <p:nvGrpSpPr>
        <p:cNvPr id="7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2" name="Дата 9"/>
          <p:cNvSpPr/>
          <p:nvPr>
            <p:ph type="dt" sz="half" idx="2"/>
          </p:nvPr>
        </p:nvSpPr>
        <p:spPr>
          <a:xfrm rot="0">
            <a:off x="457200" y="6356350"/>
            <a:ext cx="2133600" cy="365125"/>
          </a:xfrm>
          <a:prstGeom prst="rect"/>
          <a:noFill/>
          <a:ln>
            <a:noFill/>
          </a:ln>
        </p:spPr>
        <p:txBody>
          <a:bodyPr anchor="b" bIns="0" lIns="0" rIns="0" tIns="0" vert="horz"/>
          <a:lstStyle>
            <a:lvl1pPr algn="l" eaLnBrk="1" fontAlgn="base" hangingPunct="1" indent="0" latinLnBrk="1" marL="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1pPr>
            <a:lvl2pPr algn="l" eaLnBrk="1" fontAlgn="base" hangingPunct="1" indent="-457200" latinLnBrk="1" marL="4572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2pPr>
            <a:lvl3pPr algn="l" eaLnBrk="1" fontAlgn="base" hangingPunct="1" indent="-914400" latinLnBrk="1" marL="9144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3pPr>
            <a:lvl4pPr algn="l" eaLnBrk="1" fontAlgn="base" hangingPunct="1" indent="-1371600" latinLnBrk="1" marL="13716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4pPr>
            <a:lvl5pPr algn="l" eaLnBrk="1" fontAlgn="base" hangingPunct="1" indent="-1828800" latinLnBrk="1" marL="18288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5pPr>
          </a:lstStyle>
          <a:p>
            <a:pPr algn="l" eaLnBrk="1" fontAlgn="base" hangingPunct="1" indent="0" latinLnBrk="1" lvl="0" marL="0">
              <a:buFontTx/>
              <a:buNone/>
            </a:pPr>
            <a:fld id="{566ABCEB-ACFC-4714-9973-3DA970169C29}" type="datetime1">
              <a:rPr altLang="en-US" sz="1200" lang="ru-RU">
                <a:solidFill>
                  <a:srgbClr val="4A566A"/>
                </a:solidFill>
              </a:rPr>
              <a:pPr algn="l" eaLnBrk="1" fontAlgn="base" hangingPunct="1" indent="0" latinLnBrk="1" lvl="0" marL="0">
                <a:buFontTx/>
                <a:buNone/>
              </a:pPr>
            </a:fld>
            <a:endParaRPr altLang="en-US" sz="1200" lang="ru-RU">
              <a:solidFill>
                <a:srgbClr val="4A566A"/>
              </a:solidFill>
            </a:endParaRPr>
          </a:p>
        </p:txBody>
      </p:sp>
      <p:sp>
        <p:nvSpPr>
          <p:cNvPr id="1048634" name="Номер слайда 17"/>
          <p:cNvSpPr/>
          <p:nvPr>
            <p:ph type="sldNum" sz="quarter" idx="4"/>
          </p:nvPr>
        </p:nvSpPr>
        <p:spPr>
          <a:xfrm rot="0">
            <a:off x="7924800" y="6356350"/>
            <a:ext cx="762000" cy="365125"/>
          </a:xfrm>
          <a:prstGeom prst="rect"/>
          <a:noFill/>
          <a:ln>
            <a:noFill/>
          </a:ln>
        </p:spPr>
        <p:txBody>
          <a:bodyPr anchor="b" bIns="0" lIns="0" rIns="0" tIns="0" vert="horz"/>
          <a:lstStyle>
            <a:lvl1pPr algn="l" eaLnBrk="1" fontAlgn="base" hangingPunct="1" indent="0" latinLnBrk="1" marL="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1pPr>
            <a:lvl2pPr algn="l" eaLnBrk="1" fontAlgn="base" hangingPunct="1" indent="-457200" latinLnBrk="1" marL="4572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2pPr>
            <a:lvl3pPr algn="l" eaLnBrk="1" fontAlgn="base" hangingPunct="1" indent="-914400" latinLnBrk="1" marL="9144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3pPr>
            <a:lvl4pPr algn="l" eaLnBrk="1" fontAlgn="base" hangingPunct="1" indent="-1371600" latinLnBrk="1" marL="13716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4pPr>
            <a:lvl5pPr algn="l" eaLnBrk="1" fontAlgn="base" hangingPunct="1" indent="-1828800" latinLnBrk="1" marL="18288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5pPr>
          </a:lstStyle>
          <a:p>
            <a:pPr algn="r" eaLnBrk="1" fontAlgn="base" hangingPunct="1" indent="0" latinLnBrk="1" lvl="0" marL="0">
              <a:buFontTx/>
              <a:buNone/>
            </a:pPr>
            <a:fld id="{566ABCEB-ACFC-4714-9973-3DA970169C29}" type="slidenum">
              <a:rPr altLang="en-US" b="0" sz="1200" lang="ru-RU">
                <a:solidFill>
                  <a:srgbClr val="4A566A"/>
                </a:solidFill>
                <a:latin typeface="Constantia" pitchFamily="0" charset="1"/>
                <a:ea typeface="Constantia" pitchFamily="0" charset="1"/>
              </a:rPr>
              <a:pPr algn="r" eaLnBrk="1" fontAlgn="base" hangingPunct="1" indent="0" latinLnBrk="1" lvl="0" marL="0">
                <a:buFontTx/>
                <a:buNone/>
              </a:pPr>
            </a:fld>
            <a:endParaRPr altLang="en-US" b="0" sz="1200" lang="ru-RU">
              <a:solidFill>
                <a:srgbClr val="4A566A"/>
              </a:solidFill>
              <a:latin typeface="Constantia" pitchFamily="0" charset="1"/>
              <a:ea typeface="Constantia" pitchFamily="0" charset="1"/>
            </a:endParaRPr>
          </a:p>
        </p:txBody>
      </p:sp>
      <p:sp>
        <p:nvSpPr>
          <p:cNvPr id="1048633" name="Нижний колонтитул 21"/>
          <p:cNvSpPr/>
          <p:nvPr>
            <p:ph type="ftr" sz="quarter" idx="3"/>
          </p:nvPr>
        </p:nvSpPr>
        <p:spPr>
          <a:xfrm rot="0">
            <a:off x="2667000" y="6356350"/>
            <a:ext cx="3352800" cy="365125"/>
          </a:xfrm>
          <a:prstGeom prst="rect"/>
          <a:noFill/>
          <a:ln>
            <a:noFill/>
          </a:ln>
        </p:spPr>
        <p:txBody>
          <a:bodyPr anchor="b" bIns="0" lIns="0" rIns="0" tIns="0" vert="horz"/>
          <a:lstStyle>
            <a:lvl1pPr algn="l" eaLnBrk="1" fontAlgn="base" hangingPunct="1" indent="0" latinLnBrk="1" marL="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1pPr>
            <a:lvl2pPr algn="l" eaLnBrk="1" fontAlgn="base" hangingPunct="1" indent="-457200" latinLnBrk="1" marL="4572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2pPr>
            <a:lvl3pPr algn="l" eaLnBrk="1" fontAlgn="base" hangingPunct="1" indent="-914400" latinLnBrk="1" marL="9144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3pPr>
            <a:lvl4pPr algn="l" eaLnBrk="1" fontAlgn="base" hangingPunct="1" indent="-1371600" latinLnBrk="1" marL="13716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4pPr>
            <a:lvl5pPr algn="l" eaLnBrk="1" fontAlgn="base" hangingPunct="1" indent="-1828800" latinLnBrk="1" marL="18288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5pPr>
          </a:lstStyle>
          <a:p>
            <a:pPr algn="l" eaLnBrk="1" fontAlgn="base" hangingPunct="1" indent="0" latinLnBrk="1" lvl="0" marL="0">
              <a:buFontTx/>
              <a:buNone/>
            </a:pPr>
            <a:endParaRPr altLang="en-US" b="0" sz="1200" lang="ru-RU">
              <a:solidFill>
                <a:srgbClr val="4A566A"/>
              </a:solidFill>
              <a:latin typeface="Constantia" pitchFamily="0" charset="1"/>
              <a:ea typeface="Constantia" pitchFamily="0" charset="1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Tx">
  <p:cSld name="Объект с подписью">
    <p:spTree>
      <p:nvGrpSpPr>
        <p:cNvPr id="7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0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altLang="zh-CN" lang="en-US" smtClean="0"/>
              <a:t>Образец заголовка</a:t>
            </a:r>
            <a:endParaRPr altLang="en-US" lang="zh-CN"/>
          </a:p>
        </p:txBody>
      </p:sp>
      <p:sp>
        <p:nvSpPr>
          <p:cNvPr id="1048651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7" cy="3811588"/>
          </a:xfrm>
        </p:spPr>
        <p:txBody>
          <a:bodyPr/>
          <a:lstStyle>
            <a:lvl1pPr indent="0" marL="0">
              <a:buNone/>
              <a:defRPr sz="1600"/>
            </a:lvl1pPr>
            <a:lvl2pPr indent="0" marL="457200">
              <a:buNone/>
              <a:defRPr sz="1400"/>
            </a:lvl2pPr>
            <a:lvl3pPr indent="0" marL="914400">
              <a:buNone/>
              <a:defRPr sz="1200"/>
            </a:lvl3pPr>
            <a:lvl4pPr indent="0" marL="1371600">
              <a:buNone/>
              <a:defRPr sz="1000"/>
            </a:lvl4pPr>
            <a:lvl5pPr indent="0" marL="1828800">
              <a:buNone/>
              <a:defRPr sz="1000"/>
            </a:lvl5pPr>
            <a:lvl6pPr indent="0" marL="2286000">
              <a:buNone/>
              <a:defRPr sz="1000"/>
            </a:lvl6pPr>
            <a:lvl7pPr indent="0" marL="2743200">
              <a:buNone/>
              <a:defRPr sz="1000"/>
            </a:lvl7pPr>
            <a:lvl8pPr indent="0" marL="3200400">
              <a:buNone/>
              <a:defRPr sz="1000"/>
            </a:lvl8pPr>
            <a:lvl9pPr indent="0" marL="3657600">
              <a:buNone/>
              <a:defRPr sz="1000"/>
            </a:lvl9pPr>
          </a:lstStyle>
          <a:p>
            <a:pPr lvl="0"/>
            <a:r>
              <a:rPr altLang="zh-CN" lang="en-US" smtClean="0"/>
              <a:t>Образец текста</a:t>
            </a:r>
          </a:p>
        </p:txBody>
      </p:sp>
      <p:sp>
        <p:nvSpPr>
          <p:cNvPr id="1048652" name="Content Placeholder 2"/>
          <p:cNvSpPr>
            <a:spLocks noGrp="1"/>
          </p:cNvSpPr>
          <p:nvPr>
            <p:ph idx="1"/>
          </p:nvPr>
        </p:nvSpPr>
        <p:spPr>
          <a:xfrm>
            <a:off x="3887391" y="987424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altLang="zh-CN" lang="en-US" smtClean="0"/>
              <a:t>Образец текста</a:t>
            </a:r>
          </a:p>
          <a:p>
            <a:pPr lvl="1"/>
            <a:r>
              <a:rPr altLang="zh-CN" lang="en-US" smtClean="0"/>
              <a:t>Второй уровень</a:t>
            </a:r>
          </a:p>
          <a:p>
            <a:pPr lvl="2"/>
            <a:r>
              <a:rPr altLang="zh-CN" lang="en-US" smtClean="0"/>
              <a:t>Третий уровень</a:t>
            </a:r>
          </a:p>
          <a:p>
            <a:pPr lvl="3"/>
            <a:r>
              <a:rPr altLang="zh-CN" lang="en-US" smtClean="0"/>
              <a:t>Четвертый уровень</a:t>
            </a:r>
          </a:p>
          <a:p>
            <a:pPr lvl="4"/>
            <a:r>
              <a:rPr altLang="zh-CN" lang="en-US" smtClean="0"/>
              <a:t>Пятый уровень</a:t>
            </a:r>
          </a:p>
        </p:txBody>
      </p:sp>
      <p:sp>
        <p:nvSpPr>
          <p:cNvPr id="1048632" name="Дата 9"/>
          <p:cNvSpPr/>
          <p:nvPr>
            <p:ph type="dt" sz="half" idx="2"/>
          </p:nvPr>
        </p:nvSpPr>
        <p:spPr>
          <a:xfrm rot="0">
            <a:off x="457200" y="6356350"/>
            <a:ext cx="2133600" cy="365125"/>
          </a:xfrm>
          <a:prstGeom prst="rect"/>
          <a:noFill/>
          <a:ln>
            <a:noFill/>
          </a:ln>
        </p:spPr>
        <p:txBody>
          <a:bodyPr anchor="b" bIns="0" lIns="0" rIns="0" tIns="0" vert="horz"/>
          <a:lstStyle>
            <a:lvl1pPr algn="l" eaLnBrk="1" fontAlgn="base" hangingPunct="1" indent="0" latinLnBrk="1" marL="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1pPr>
            <a:lvl2pPr algn="l" eaLnBrk="1" fontAlgn="base" hangingPunct="1" indent="-457200" latinLnBrk="1" marL="4572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2pPr>
            <a:lvl3pPr algn="l" eaLnBrk="1" fontAlgn="base" hangingPunct="1" indent="-914400" latinLnBrk="1" marL="9144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3pPr>
            <a:lvl4pPr algn="l" eaLnBrk="1" fontAlgn="base" hangingPunct="1" indent="-1371600" latinLnBrk="1" marL="13716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4pPr>
            <a:lvl5pPr algn="l" eaLnBrk="1" fontAlgn="base" hangingPunct="1" indent="-1828800" latinLnBrk="1" marL="18288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5pPr>
          </a:lstStyle>
          <a:p>
            <a:pPr algn="l" eaLnBrk="1" fontAlgn="base" hangingPunct="1" indent="0" latinLnBrk="1" lvl="0" marL="0">
              <a:buFontTx/>
              <a:buNone/>
            </a:pPr>
            <a:fld id="{566ABCEB-ACFC-4714-9973-3DA970169C29}" type="datetime1">
              <a:rPr altLang="en-US" sz="1200" lang="ru-RU">
                <a:solidFill>
                  <a:srgbClr val="4A566A"/>
                </a:solidFill>
              </a:rPr>
              <a:pPr algn="l" eaLnBrk="1" fontAlgn="base" hangingPunct="1" indent="0" latinLnBrk="1" lvl="0" marL="0">
                <a:buFontTx/>
                <a:buNone/>
              </a:pPr>
            </a:fld>
            <a:endParaRPr altLang="en-US" sz="1200" lang="ru-RU">
              <a:solidFill>
                <a:srgbClr val="4A566A"/>
              </a:solidFill>
            </a:endParaRPr>
          </a:p>
        </p:txBody>
      </p:sp>
      <p:sp>
        <p:nvSpPr>
          <p:cNvPr id="1048634" name="Номер слайда 17"/>
          <p:cNvSpPr/>
          <p:nvPr>
            <p:ph type="sldNum" sz="quarter" idx="4"/>
          </p:nvPr>
        </p:nvSpPr>
        <p:spPr>
          <a:xfrm rot="0">
            <a:off x="7924800" y="6356350"/>
            <a:ext cx="762000" cy="365125"/>
          </a:xfrm>
          <a:prstGeom prst="rect"/>
          <a:noFill/>
          <a:ln>
            <a:noFill/>
          </a:ln>
        </p:spPr>
        <p:txBody>
          <a:bodyPr anchor="b" bIns="0" lIns="0" rIns="0" tIns="0" vert="horz"/>
          <a:lstStyle>
            <a:lvl1pPr algn="l" eaLnBrk="1" fontAlgn="base" hangingPunct="1" indent="0" latinLnBrk="1" marL="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1pPr>
            <a:lvl2pPr algn="l" eaLnBrk="1" fontAlgn="base" hangingPunct="1" indent="-457200" latinLnBrk="1" marL="4572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2pPr>
            <a:lvl3pPr algn="l" eaLnBrk="1" fontAlgn="base" hangingPunct="1" indent="-914400" latinLnBrk="1" marL="9144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3pPr>
            <a:lvl4pPr algn="l" eaLnBrk="1" fontAlgn="base" hangingPunct="1" indent="-1371600" latinLnBrk="1" marL="13716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4pPr>
            <a:lvl5pPr algn="l" eaLnBrk="1" fontAlgn="base" hangingPunct="1" indent="-1828800" latinLnBrk="1" marL="18288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5pPr>
          </a:lstStyle>
          <a:p>
            <a:pPr algn="r" eaLnBrk="1" fontAlgn="base" hangingPunct="1" indent="0" latinLnBrk="1" lvl="0" marL="0">
              <a:buFontTx/>
              <a:buNone/>
            </a:pPr>
            <a:fld id="{566ABCEB-ACFC-4714-9973-3DA970169C29}" type="slidenum">
              <a:rPr altLang="en-US" b="0" sz="1200" lang="ru-RU">
                <a:solidFill>
                  <a:srgbClr val="4A566A"/>
                </a:solidFill>
                <a:latin typeface="Constantia" pitchFamily="0" charset="1"/>
                <a:ea typeface="Constantia" pitchFamily="0" charset="1"/>
              </a:rPr>
              <a:pPr algn="r" eaLnBrk="1" fontAlgn="base" hangingPunct="1" indent="0" latinLnBrk="1" lvl="0" marL="0">
                <a:buFontTx/>
                <a:buNone/>
              </a:pPr>
            </a:fld>
            <a:endParaRPr altLang="en-US" b="0" sz="1200" lang="ru-RU">
              <a:solidFill>
                <a:srgbClr val="4A566A"/>
              </a:solidFill>
              <a:latin typeface="Constantia" pitchFamily="0" charset="1"/>
              <a:ea typeface="Constantia" pitchFamily="0" charset="1"/>
            </a:endParaRPr>
          </a:p>
        </p:txBody>
      </p:sp>
      <p:sp>
        <p:nvSpPr>
          <p:cNvPr id="1048633" name="Нижний колонтитул 21"/>
          <p:cNvSpPr/>
          <p:nvPr>
            <p:ph type="ftr" sz="quarter" idx="3"/>
          </p:nvPr>
        </p:nvSpPr>
        <p:spPr>
          <a:xfrm rot="0">
            <a:off x="2667000" y="6356350"/>
            <a:ext cx="3352800" cy="365125"/>
          </a:xfrm>
          <a:prstGeom prst="rect"/>
          <a:noFill/>
          <a:ln>
            <a:noFill/>
          </a:ln>
        </p:spPr>
        <p:txBody>
          <a:bodyPr anchor="b" bIns="0" lIns="0" rIns="0" tIns="0" vert="horz"/>
          <a:lstStyle>
            <a:lvl1pPr algn="l" eaLnBrk="1" fontAlgn="base" hangingPunct="1" indent="0" latinLnBrk="1" marL="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1pPr>
            <a:lvl2pPr algn="l" eaLnBrk="1" fontAlgn="base" hangingPunct="1" indent="-457200" latinLnBrk="1" marL="4572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2pPr>
            <a:lvl3pPr algn="l" eaLnBrk="1" fontAlgn="base" hangingPunct="1" indent="-914400" latinLnBrk="1" marL="9144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3pPr>
            <a:lvl4pPr algn="l" eaLnBrk="1" fontAlgn="base" hangingPunct="1" indent="-1371600" latinLnBrk="1" marL="13716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4pPr>
            <a:lvl5pPr algn="l" eaLnBrk="1" fontAlgn="base" hangingPunct="1" indent="-1828800" latinLnBrk="1" marL="18288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5pPr>
          </a:lstStyle>
          <a:p>
            <a:pPr algn="l" eaLnBrk="1" fontAlgn="base" hangingPunct="1" indent="0" latinLnBrk="1" lvl="0" marL="0">
              <a:buFontTx/>
              <a:buNone/>
            </a:pPr>
            <a:endParaRPr altLang="en-US" b="0" sz="1200" lang="ru-RU">
              <a:solidFill>
                <a:srgbClr val="4A566A"/>
              </a:solidFill>
              <a:latin typeface="Constantia" pitchFamily="0" charset="1"/>
              <a:ea typeface="Constantia" pitchFamily="0" charset="1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Заголовок и объект">
    <p:spTree>
      <p:nvGrpSpPr>
        <p:cNvPr id="4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6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altLang="zh-CN" lang="en-US" smtClean="0"/>
              <a:t>Образец заголовка</a:t>
            </a:r>
            <a:endParaRPr altLang="en-US" lang="zh-CN"/>
          </a:p>
        </p:txBody>
      </p:sp>
      <p:sp>
        <p:nvSpPr>
          <p:cNvPr id="1048607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pPr lvl="0"/>
            <a:r>
              <a:rPr altLang="zh-CN" lang="en-US" smtClean="0"/>
              <a:t>Образец текста</a:t>
            </a:r>
          </a:p>
          <a:p>
            <a:pPr lvl="1"/>
            <a:r>
              <a:rPr altLang="zh-CN" lang="en-US" smtClean="0"/>
              <a:t>Второй уровень</a:t>
            </a:r>
          </a:p>
          <a:p>
            <a:pPr lvl="2"/>
            <a:r>
              <a:rPr altLang="zh-CN" lang="en-US" smtClean="0"/>
              <a:t>Третий уровень</a:t>
            </a:r>
          </a:p>
          <a:p>
            <a:pPr lvl="3"/>
            <a:r>
              <a:rPr altLang="zh-CN" lang="en-US" smtClean="0"/>
              <a:t>Четвертый уровень</a:t>
            </a:r>
          </a:p>
          <a:p>
            <a:pPr lvl="4"/>
            <a:r>
              <a:rPr altLang="zh-CN" lang="en-US" smtClean="0"/>
              <a:t>Пятый уровень</a:t>
            </a:r>
          </a:p>
        </p:txBody>
      </p:sp>
      <p:sp>
        <p:nvSpPr>
          <p:cNvPr id="1048580" name="Дата 9"/>
          <p:cNvSpPr/>
          <p:nvPr>
            <p:ph type="dt" sz="half" idx="2"/>
          </p:nvPr>
        </p:nvSpPr>
        <p:spPr>
          <a:xfrm rot="0">
            <a:off x="457200" y="6356350"/>
            <a:ext cx="2133600" cy="365125"/>
          </a:xfrm>
          <a:prstGeom prst="rect"/>
          <a:noFill/>
          <a:ln>
            <a:noFill/>
          </a:ln>
        </p:spPr>
        <p:txBody>
          <a:bodyPr anchor="b" bIns="0" lIns="0" rIns="0" tIns="0" vert="horz"/>
          <a:lstStyle>
            <a:lvl1pPr algn="l" eaLnBrk="1" fontAlgn="base" hangingPunct="1" indent="0" latinLnBrk="1" marL="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1pPr>
            <a:lvl2pPr algn="l" eaLnBrk="1" fontAlgn="base" hangingPunct="1" indent="-457200" latinLnBrk="1" marL="4572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2pPr>
            <a:lvl3pPr algn="l" eaLnBrk="1" fontAlgn="base" hangingPunct="1" indent="-914400" latinLnBrk="1" marL="9144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3pPr>
            <a:lvl4pPr algn="l" eaLnBrk="1" fontAlgn="base" hangingPunct="1" indent="-1371600" latinLnBrk="1" marL="13716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4pPr>
            <a:lvl5pPr algn="l" eaLnBrk="1" fontAlgn="base" hangingPunct="1" indent="-1828800" latinLnBrk="1" marL="18288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5pPr>
          </a:lstStyle>
          <a:p>
            <a:pPr algn="l" eaLnBrk="1" fontAlgn="base" hangingPunct="1" indent="0" latinLnBrk="1" lvl="0" marL="0">
              <a:buFontTx/>
              <a:buNone/>
            </a:pPr>
            <a:fld id="{566ABCEB-ACFC-4714-9973-3DA970169C29}" type="datetime1">
              <a:rPr altLang="en-US" sz="1200" lang="ru-RU">
                <a:solidFill>
                  <a:srgbClr val="4A566A"/>
                </a:solidFill>
              </a:rPr>
              <a:pPr algn="l" eaLnBrk="1" fontAlgn="base" hangingPunct="1" indent="0" latinLnBrk="1" lvl="0" marL="0">
                <a:buFontTx/>
                <a:buNone/>
              </a:pPr>
            </a:fld>
            <a:endParaRPr altLang="en-US" sz="1200" lang="ru-RU">
              <a:solidFill>
                <a:srgbClr val="4A566A"/>
              </a:solidFill>
            </a:endParaRPr>
          </a:p>
        </p:txBody>
      </p:sp>
      <p:sp>
        <p:nvSpPr>
          <p:cNvPr id="1048582" name="Номер слайда 17"/>
          <p:cNvSpPr/>
          <p:nvPr>
            <p:ph type="sldNum" sz="quarter" idx="4"/>
          </p:nvPr>
        </p:nvSpPr>
        <p:spPr>
          <a:xfrm rot="0">
            <a:off x="7924800" y="6356350"/>
            <a:ext cx="762000" cy="365125"/>
          </a:xfrm>
          <a:prstGeom prst="rect"/>
          <a:noFill/>
          <a:ln>
            <a:noFill/>
          </a:ln>
        </p:spPr>
        <p:txBody>
          <a:bodyPr anchor="b" bIns="0" lIns="0" rIns="0" tIns="0" vert="horz"/>
          <a:lstStyle>
            <a:lvl1pPr algn="l" eaLnBrk="1" fontAlgn="base" hangingPunct="1" indent="0" latinLnBrk="1" marL="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1pPr>
            <a:lvl2pPr algn="l" eaLnBrk="1" fontAlgn="base" hangingPunct="1" indent="-457200" latinLnBrk="1" marL="4572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2pPr>
            <a:lvl3pPr algn="l" eaLnBrk="1" fontAlgn="base" hangingPunct="1" indent="-914400" latinLnBrk="1" marL="9144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3pPr>
            <a:lvl4pPr algn="l" eaLnBrk="1" fontAlgn="base" hangingPunct="1" indent="-1371600" latinLnBrk="1" marL="13716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4pPr>
            <a:lvl5pPr algn="l" eaLnBrk="1" fontAlgn="base" hangingPunct="1" indent="-1828800" latinLnBrk="1" marL="18288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5pPr>
          </a:lstStyle>
          <a:p>
            <a:pPr algn="r" eaLnBrk="1" fontAlgn="base" hangingPunct="1" indent="0" latinLnBrk="1" lvl="0" marL="0">
              <a:buFontTx/>
              <a:buNone/>
            </a:pPr>
            <a:fld id="{566ABCEB-ACFC-4714-9973-3DA970169C29}" type="slidenum">
              <a:rPr altLang="en-US" b="0" sz="1200" lang="ru-RU">
                <a:solidFill>
                  <a:srgbClr val="4A566A"/>
                </a:solidFill>
                <a:latin typeface="Constantia" pitchFamily="0" charset="1"/>
                <a:ea typeface="Constantia" pitchFamily="0" charset="1"/>
              </a:rPr>
              <a:pPr algn="r" eaLnBrk="1" fontAlgn="base" hangingPunct="1" indent="0" latinLnBrk="1" lvl="0" marL="0">
                <a:buFontTx/>
                <a:buNone/>
              </a:pPr>
            </a:fld>
            <a:endParaRPr altLang="en-US" b="0" sz="1200" lang="ru-RU">
              <a:solidFill>
                <a:srgbClr val="4A566A"/>
              </a:solidFill>
              <a:latin typeface="Constantia" pitchFamily="0" charset="1"/>
              <a:ea typeface="Constantia" pitchFamily="0" charset="1"/>
            </a:endParaRPr>
          </a:p>
        </p:txBody>
      </p:sp>
      <p:sp>
        <p:nvSpPr>
          <p:cNvPr id="1048581" name="Нижний колонтитул 21"/>
          <p:cNvSpPr/>
          <p:nvPr>
            <p:ph type="ftr" sz="quarter" idx="3"/>
          </p:nvPr>
        </p:nvSpPr>
        <p:spPr>
          <a:xfrm rot="0">
            <a:off x="2667000" y="6356350"/>
            <a:ext cx="3352800" cy="365125"/>
          </a:xfrm>
          <a:prstGeom prst="rect"/>
          <a:noFill/>
          <a:ln>
            <a:noFill/>
          </a:ln>
        </p:spPr>
        <p:txBody>
          <a:bodyPr anchor="b" bIns="0" lIns="0" rIns="0" tIns="0" vert="horz"/>
          <a:lstStyle>
            <a:lvl1pPr algn="l" eaLnBrk="1" fontAlgn="base" hangingPunct="1" indent="0" latinLnBrk="1" marL="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1pPr>
            <a:lvl2pPr algn="l" eaLnBrk="1" fontAlgn="base" hangingPunct="1" indent="-457200" latinLnBrk="1" marL="4572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2pPr>
            <a:lvl3pPr algn="l" eaLnBrk="1" fontAlgn="base" hangingPunct="1" indent="-914400" latinLnBrk="1" marL="9144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3pPr>
            <a:lvl4pPr algn="l" eaLnBrk="1" fontAlgn="base" hangingPunct="1" indent="-1371600" latinLnBrk="1" marL="13716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4pPr>
            <a:lvl5pPr algn="l" eaLnBrk="1" fontAlgn="base" hangingPunct="1" indent="-1828800" latinLnBrk="1" marL="18288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5pPr>
          </a:lstStyle>
          <a:p>
            <a:pPr algn="l" eaLnBrk="1" fontAlgn="base" hangingPunct="1" indent="0" latinLnBrk="1" lvl="0" marL="0">
              <a:buFontTx/>
              <a:buNone/>
            </a:pPr>
            <a:endParaRPr altLang="en-US" b="0" sz="1200" lang="ru-RU">
              <a:solidFill>
                <a:srgbClr val="4A566A"/>
              </a:solidFill>
              <a:latin typeface="Constantia" pitchFamily="0" charset="1"/>
              <a:ea typeface="Constantia" pitchFamily="0" charset="1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picTx">
  <p:cSld name="Рисунок с подписью">
    <p:spTree>
      <p:nvGrpSpPr>
        <p:cNvPr id="7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3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altLang="zh-CN" lang="en-US" smtClean="0"/>
              <a:t>Образец заголовка</a:t>
            </a:r>
            <a:endParaRPr altLang="en-US" lang="zh-CN"/>
          </a:p>
        </p:txBody>
      </p:sp>
      <p:sp>
        <p:nvSpPr>
          <p:cNvPr id="104865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7" cy="3811588"/>
          </a:xfrm>
        </p:spPr>
        <p:txBody>
          <a:bodyPr/>
          <a:lstStyle>
            <a:lvl1pPr indent="0" marL="0">
              <a:buNone/>
              <a:defRPr sz="1600"/>
            </a:lvl1pPr>
            <a:lvl2pPr indent="0" marL="457200">
              <a:buNone/>
              <a:defRPr sz="1400"/>
            </a:lvl2pPr>
            <a:lvl3pPr indent="0" marL="914400">
              <a:buNone/>
              <a:defRPr sz="1200"/>
            </a:lvl3pPr>
            <a:lvl4pPr indent="0" marL="1371600">
              <a:buNone/>
              <a:defRPr sz="1000"/>
            </a:lvl4pPr>
            <a:lvl5pPr indent="0" marL="1828800">
              <a:buNone/>
              <a:defRPr sz="1000"/>
            </a:lvl5pPr>
            <a:lvl6pPr indent="0" marL="2286000">
              <a:buNone/>
              <a:defRPr sz="1000"/>
            </a:lvl6pPr>
            <a:lvl7pPr indent="0" marL="2743200">
              <a:buNone/>
              <a:defRPr sz="1000"/>
            </a:lvl7pPr>
            <a:lvl8pPr indent="0" marL="3200400">
              <a:buNone/>
              <a:defRPr sz="1000"/>
            </a:lvl8pPr>
            <a:lvl9pPr indent="0" marL="3657600">
              <a:buNone/>
              <a:defRPr sz="1000"/>
            </a:lvl9pPr>
          </a:lstStyle>
          <a:p>
            <a:pPr lvl="0"/>
            <a:r>
              <a:rPr altLang="zh-CN" lang="en-US" smtClean="0"/>
              <a:t>Образец текста</a:t>
            </a:r>
          </a:p>
        </p:txBody>
      </p:sp>
      <p:sp>
        <p:nvSpPr>
          <p:cNvPr id="1048655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4"/>
            <a:ext cx="4629150" cy="4873625"/>
          </a:xfrm>
        </p:spPr>
        <p:txBody>
          <a:bodyPr/>
          <a:lstStyle>
            <a:lvl1pPr indent="0" marL="0">
              <a:buNone/>
              <a:defRPr sz="3200"/>
            </a:lvl1pPr>
            <a:lvl2pPr indent="0" marL="457200">
              <a:buNone/>
              <a:defRPr sz="2800"/>
            </a:lvl2pPr>
            <a:lvl3pPr indent="0" marL="914400">
              <a:buNone/>
              <a:defRPr sz="2000"/>
            </a:lvl3pPr>
            <a:lvl4pPr indent="0" marL="1371600">
              <a:buNone/>
              <a:defRPr sz="2000"/>
            </a:lvl4pPr>
            <a:lvl5pPr indent="0" marL="1828800">
              <a:buNone/>
              <a:defRPr sz="2000"/>
            </a:lvl5pPr>
            <a:lvl6pPr indent="0" marL="2286000">
              <a:buNone/>
              <a:defRPr sz="2000"/>
            </a:lvl6pPr>
            <a:lvl7pPr indent="0" marL="2743200">
              <a:buNone/>
              <a:defRPr sz="2000"/>
            </a:lvl7pPr>
            <a:lvl8pPr indent="0" marL="3200400">
              <a:buNone/>
              <a:defRPr sz="2000"/>
            </a:lvl8pPr>
            <a:lvl9pPr indent="0" marL="3657600">
              <a:buNone/>
              <a:defRPr sz="2000"/>
            </a:lvl9pPr>
          </a:lstStyle>
          <a:p>
            <a:endParaRPr altLang="en-US" lang="zh-CN"/>
          </a:p>
        </p:txBody>
      </p:sp>
      <p:sp>
        <p:nvSpPr>
          <p:cNvPr id="1048632" name="Дата 9"/>
          <p:cNvSpPr/>
          <p:nvPr>
            <p:ph type="dt" sz="half" idx="2"/>
          </p:nvPr>
        </p:nvSpPr>
        <p:spPr>
          <a:xfrm rot="0">
            <a:off x="457200" y="6356350"/>
            <a:ext cx="2133600" cy="365125"/>
          </a:xfrm>
          <a:prstGeom prst="rect"/>
          <a:noFill/>
          <a:ln>
            <a:noFill/>
          </a:ln>
        </p:spPr>
        <p:txBody>
          <a:bodyPr anchor="b" bIns="0" lIns="0" rIns="0" tIns="0" vert="horz"/>
          <a:lstStyle>
            <a:lvl1pPr algn="l" eaLnBrk="1" fontAlgn="base" hangingPunct="1" indent="0" latinLnBrk="1" marL="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1pPr>
            <a:lvl2pPr algn="l" eaLnBrk="1" fontAlgn="base" hangingPunct="1" indent="-457200" latinLnBrk="1" marL="4572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2pPr>
            <a:lvl3pPr algn="l" eaLnBrk="1" fontAlgn="base" hangingPunct="1" indent="-914400" latinLnBrk="1" marL="9144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3pPr>
            <a:lvl4pPr algn="l" eaLnBrk="1" fontAlgn="base" hangingPunct="1" indent="-1371600" latinLnBrk="1" marL="13716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4pPr>
            <a:lvl5pPr algn="l" eaLnBrk="1" fontAlgn="base" hangingPunct="1" indent="-1828800" latinLnBrk="1" marL="18288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5pPr>
          </a:lstStyle>
          <a:p>
            <a:pPr algn="l" eaLnBrk="1" fontAlgn="base" hangingPunct="1" indent="0" latinLnBrk="1" lvl="0" marL="0">
              <a:buFontTx/>
              <a:buNone/>
            </a:pPr>
            <a:fld id="{566ABCEB-ACFC-4714-9973-3DA970169C29}" type="datetime1">
              <a:rPr altLang="en-US" sz="1200" lang="ru-RU">
                <a:solidFill>
                  <a:srgbClr val="4A566A"/>
                </a:solidFill>
              </a:rPr>
              <a:pPr algn="l" eaLnBrk="1" fontAlgn="base" hangingPunct="1" indent="0" latinLnBrk="1" lvl="0" marL="0">
                <a:buFontTx/>
                <a:buNone/>
              </a:pPr>
            </a:fld>
            <a:endParaRPr altLang="en-US" sz="1200" lang="ru-RU">
              <a:solidFill>
                <a:srgbClr val="4A566A"/>
              </a:solidFill>
            </a:endParaRPr>
          </a:p>
        </p:txBody>
      </p:sp>
      <p:sp>
        <p:nvSpPr>
          <p:cNvPr id="1048634" name="Номер слайда 17"/>
          <p:cNvSpPr/>
          <p:nvPr>
            <p:ph type="sldNum" sz="quarter" idx="4"/>
          </p:nvPr>
        </p:nvSpPr>
        <p:spPr>
          <a:xfrm rot="0">
            <a:off x="7924800" y="6356350"/>
            <a:ext cx="762000" cy="365125"/>
          </a:xfrm>
          <a:prstGeom prst="rect"/>
          <a:noFill/>
          <a:ln>
            <a:noFill/>
          </a:ln>
        </p:spPr>
        <p:txBody>
          <a:bodyPr anchor="b" bIns="0" lIns="0" rIns="0" tIns="0" vert="horz"/>
          <a:lstStyle>
            <a:lvl1pPr algn="l" eaLnBrk="1" fontAlgn="base" hangingPunct="1" indent="0" latinLnBrk="1" marL="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1pPr>
            <a:lvl2pPr algn="l" eaLnBrk="1" fontAlgn="base" hangingPunct="1" indent="-457200" latinLnBrk="1" marL="4572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2pPr>
            <a:lvl3pPr algn="l" eaLnBrk="1" fontAlgn="base" hangingPunct="1" indent="-914400" latinLnBrk="1" marL="9144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3pPr>
            <a:lvl4pPr algn="l" eaLnBrk="1" fontAlgn="base" hangingPunct="1" indent="-1371600" latinLnBrk="1" marL="13716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4pPr>
            <a:lvl5pPr algn="l" eaLnBrk="1" fontAlgn="base" hangingPunct="1" indent="-1828800" latinLnBrk="1" marL="18288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5pPr>
          </a:lstStyle>
          <a:p>
            <a:pPr algn="r" eaLnBrk="1" fontAlgn="base" hangingPunct="1" indent="0" latinLnBrk="1" lvl="0" marL="0">
              <a:buFontTx/>
              <a:buNone/>
            </a:pPr>
            <a:fld id="{566ABCEB-ACFC-4714-9973-3DA970169C29}" type="slidenum">
              <a:rPr altLang="en-US" b="0" sz="1200" lang="ru-RU">
                <a:solidFill>
                  <a:srgbClr val="4A566A"/>
                </a:solidFill>
                <a:latin typeface="Constantia" pitchFamily="0" charset="1"/>
                <a:ea typeface="Constantia" pitchFamily="0" charset="1"/>
              </a:rPr>
              <a:pPr algn="r" eaLnBrk="1" fontAlgn="base" hangingPunct="1" indent="0" latinLnBrk="1" lvl="0" marL="0">
                <a:buFontTx/>
                <a:buNone/>
              </a:pPr>
            </a:fld>
            <a:endParaRPr altLang="en-US" b="0" sz="1200" lang="ru-RU">
              <a:solidFill>
                <a:srgbClr val="4A566A"/>
              </a:solidFill>
              <a:latin typeface="Constantia" pitchFamily="0" charset="1"/>
              <a:ea typeface="Constantia" pitchFamily="0" charset="1"/>
            </a:endParaRPr>
          </a:p>
        </p:txBody>
      </p:sp>
      <p:sp>
        <p:nvSpPr>
          <p:cNvPr id="1048633" name="Нижний колонтитул 21"/>
          <p:cNvSpPr/>
          <p:nvPr>
            <p:ph type="ftr" sz="quarter" idx="3"/>
          </p:nvPr>
        </p:nvSpPr>
        <p:spPr>
          <a:xfrm rot="0">
            <a:off x="2667000" y="6356350"/>
            <a:ext cx="3352800" cy="365125"/>
          </a:xfrm>
          <a:prstGeom prst="rect"/>
          <a:noFill/>
          <a:ln>
            <a:noFill/>
          </a:ln>
        </p:spPr>
        <p:txBody>
          <a:bodyPr anchor="b" bIns="0" lIns="0" rIns="0" tIns="0" vert="horz"/>
          <a:lstStyle>
            <a:lvl1pPr algn="l" eaLnBrk="1" fontAlgn="base" hangingPunct="1" indent="0" latinLnBrk="1" marL="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1pPr>
            <a:lvl2pPr algn="l" eaLnBrk="1" fontAlgn="base" hangingPunct="1" indent="-457200" latinLnBrk="1" marL="4572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2pPr>
            <a:lvl3pPr algn="l" eaLnBrk="1" fontAlgn="base" hangingPunct="1" indent="-914400" latinLnBrk="1" marL="9144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3pPr>
            <a:lvl4pPr algn="l" eaLnBrk="1" fontAlgn="base" hangingPunct="1" indent="-1371600" latinLnBrk="1" marL="13716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4pPr>
            <a:lvl5pPr algn="l" eaLnBrk="1" fontAlgn="base" hangingPunct="1" indent="-1828800" latinLnBrk="1" marL="18288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5pPr>
          </a:lstStyle>
          <a:p>
            <a:pPr algn="l" eaLnBrk="1" fontAlgn="base" hangingPunct="1" indent="0" latinLnBrk="1" lvl="0" marL="0">
              <a:buFontTx/>
              <a:buNone/>
            </a:pPr>
            <a:endParaRPr altLang="en-US" b="0" sz="1200" lang="ru-RU">
              <a:solidFill>
                <a:srgbClr val="4A566A"/>
              </a:solidFill>
              <a:latin typeface="Constantia" pitchFamily="0" charset="1"/>
              <a:ea typeface="Constantia" pitchFamily="0" charset="1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x">
  <p:cSld name="Заголовок и вертикальный текст">
    <p:spTree>
      <p:nvGrpSpPr>
        <p:cNvPr id="7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6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altLang="zh-CN" lang="en-US" smtClean="0"/>
              <a:t>Образец заголовка</a:t>
            </a:r>
            <a:endParaRPr altLang="en-US" lang="zh-CN"/>
          </a:p>
        </p:txBody>
      </p:sp>
      <p:sp>
        <p:nvSpPr>
          <p:cNvPr id="1048657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p>
            <a:pPr lvl="0"/>
            <a:r>
              <a:rPr altLang="zh-CN" lang="en-US" smtClean="0"/>
              <a:t>Образец текста</a:t>
            </a:r>
          </a:p>
          <a:p>
            <a:pPr lvl="1"/>
            <a:r>
              <a:rPr altLang="zh-CN" lang="en-US" smtClean="0"/>
              <a:t>Второй уровень</a:t>
            </a:r>
          </a:p>
          <a:p>
            <a:pPr lvl="2"/>
            <a:r>
              <a:rPr altLang="zh-CN" lang="en-US" smtClean="0"/>
              <a:t>Третий уровень</a:t>
            </a:r>
          </a:p>
          <a:p>
            <a:pPr lvl="3"/>
            <a:r>
              <a:rPr altLang="zh-CN" lang="en-US" smtClean="0"/>
              <a:t>Четвертый уровень</a:t>
            </a:r>
          </a:p>
          <a:p>
            <a:pPr lvl="4"/>
            <a:r>
              <a:rPr altLang="zh-CN" lang="en-US" smtClean="0"/>
              <a:t>Пятый уровень</a:t>
            </a:r>
          </a:p>
        </p:txBody>
      </p:sp>
      <p:sp>
        <p:nvSpPr>
          <p:cNvPr id="1048632" name="Дата 9"/>
          <p:cNvSpPr/>
          <p:nvPr>
            <p:ph type="dt" sz="half" idx="2"/>
          </p:nvPr>
        </p:nvSpPr>
        <p:spPr>
          <a:xfrm rot="0">
            <a:off x="457200" y="6356350"/>
            <a:ext cx="2133600" cy="365125"/>
          </a:xfrm>
          <a:prstGeom prst="rect"/>
          <a:noFill/>
          <a:ln>
            <a:noFill/>
          </a:ln>
        </p:spPr>
        <p:txBody>
          <a:bodyPr anchor="b" bIns="0" lIns="0" rIns="0" tIns="0" vert="horz"/>
          <a:lstStyle>
            <a:lvl1pPr algn="l" eaLnBrk="1" fontAlgn="base" hangingPunct="1" indent="0" latinLnBrk="1" marL="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1pPr>
            <a:lvl2pPr algn="l" eaLnBrk="1" fontAlgn="base" hangingPunct="1" indent="-457200" latinLnBrk="1" marL="4572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2pPr>
            <a:lvl3pPr algn="l" eaLnBrk="1" fontAlgn="base" hangingPunct="1" indent="-914400" latinLnBrk="1" marL="9144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3pPr>
            <a:lvl4pPr algn="l" eaLnBrk="1" fontAlgn="base" hangingPunct="1" indent="-1371600" latinLnBrk="1" marL="13716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4pPr>
            <a:lvl5pPr algn="l" eaLnBrk="1" fontAlgn="base" hangingPunct="1" indent="-1828800" latinLnBrk="1" marL="18288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5pPr>
          </a:lstStyle>
          <a:p>
            <a:pPr algn="l" eaLnBrk="1" fontAlgn="base" hangingPunct="1" indent="0" latinLnBrk="1" lvl="0" marL="0">
              <a:buFontTx/>
              <a:buNone/>
            </a:pPr>
            <a:fld id="{566ABCEB-ACFC-4714-9973-3DA970169C29}" type="datetime1">
              <a:rPr altLang="en-US" sz="1200" lang="ru-RU">
                <a:solidFill>
                  <a:srgbClr val="4A566A"/>
                </a:solidFill>
              </a:rPr>
              <a:pPr algn="l" eaLnBrk="1" fontAlgn="base" hangingPunct="1" indent="0" latinLnBrk="1" lvl="0" marL="0">
                <a:buFontTx/>
                <a:buNone/>
              </a:pPr>
            </a:fld>
            <a:endParaRPr altLang="en-US" sz="1200" lang="ru-RU">
              <a:solidFill>
                <a:srgbClr val="4A566A"/>
              </a:solidFill>
            </a:endParaRPr>
          </a:p>
        </p:txBody>
      </p:sp>
      <p:sp>
        <p:nvSpPr>
          <p:cNvPr id="1048634" name="Номер слайда 17"/>
          <p:cNvSpPr/>
          <p:nvPr>
            <p:ph type="sldNum" sz="quarter" idx="4"/>
          </p:nvPr>
        </p:nvSpPr>
        <p:spPr>
          <a:xfrm rot="0">
            <a:off x="7924800" y="6356350"/>
            <a:ext cx="762000" cy="365125"/>
          </a:xfrm>
          <a:prstGeom prst="rect"/>
          <a:noFill/>
          <a:ln>
            <a:noFill/>
          </a:ln>
        </p:spPr>
        <p:txBody>
          <a:bodyPr anchor="b" bIns="0" lIns="0" rIns="0" tIns="0" vert="horz"/>
          <a:lstStyle>
            <a:lvl1pPr algn="l" eaLnBrk="1" fontAlgn="base" hangingPunct="1" indent="0" latinLnBrk="1" marL="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1pPr>
            <a:lvl2pPr algn="l" eaLnBrk="1" fontAlgn="base" hangingPunct="1" indent="-457200" latinLnBrk="1" marL="4572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2pPr>
            <a:lvl3pPr algn="l" eaLnBrk="1" fontAlgn="base" hangingPunct="1" indent="-914400" latinLnBrk="1" marL="9144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3pPr>
            <a:lvl4pPr algn="l" eaLnBrk="1" fontAlgn="base" hangingPunct="1" indent="-1371600" latinLnBrk="1" marL="13716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4pPr>
            <a:lvl5pPr algn="l" eaLnBrk="1" fontAlgn="base" hangingPunct="1" indent="-1828800" latinLnBrk="1" marL="18288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5pPr>
          </a:lstStyle>
          <a:p>
            <a:pPr algn="r" eaLnBrk="1" fontAlgn="base" hangingPunct="1" indent="0" latinLnBrk="1" lvl="0" marL="0">
              <a:buFontTx/>
              <a:buNone/>
            </a:pPr>
            <a:fld id="{566ABCEB-ACFC-4714-9973-3DA970169C29}" type="slidenum">
              <a:rPr altLang="en-US" b="0" sz="1200" lang="ru-RU">
                <a:solidFill>
                  <a:srgbClr val="4A566A"/>
                </a:solidFill>
                <a:latin typeface="Constantia" pitchFamily="0" charset="1"/>
                <a:ea typeface="Constantia" pitchFamily="0" charset="1"/>
              </a:rPr>
              <a:pPr algn="r" eaLnBrk="1" fontAlgn="base" hangingPunct="1" indent="0" latinLnBrk="1" lvl="0" marL="0">
                <a:buFontTx/>
                <a:buNone/>
              </a:pPr>
            </a:fld>
            <a:endParaRPr altLang="en-US" b="0" sz="1200" lang="ru-RU">
              <a:solidFill>
                <a:srgbClr val="4A566A"/>
              </a:solidFill>
              <a:latin typeface="Constantia" pitchFamily="0" charset="1"/>
              <a:ea typeface="Constantia" pitchFamily="0" charset="1"/>
            </a:endParaRPr>
          </a:p>
        </p:txBody>
      </p:sp>
      <p:sp>
        <p:nvSpPr>
          <p:cNvPr id="1048633" name="Нижний колонтитул 21"/>
          <p:cNvSpPr/>
          <p:nvPr>
            <p:ph type="ftr" sz="quarter" idx="3"/>
          </p:nvPr>
        </p:nvSpPr>
        <p:spPr>
          <a:xfrm rot="0">
            <a:off x="2667000" y="6356350"/>
            <a:ext cx="3352800" cy="365125"/>
          </a:xfrm>
          <a:prstGeom prst="rect"/>
          <a:noFill/>
          <a:ln>
            <a:noFill/>
          </a:ln>
        </p:spPr>
        <p:txBody>
          <a:bodyPr anchor="b" bIns="0" lIns="0" rIns="0" tIns="0" vert="horz"/>
          <a:lstStyle>
            <a:lvl1pPr algn="l" eaLnBrk="1" fontAlgn="base" hangingPunct="1" indent="0" latinLnBrk="1" marL="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1pPr>
            <a:lvl2pPr algn="l" eaLnBrk="1" fontAlgn="base" hangingPunct="1" indent="-457200" latinLnBrk="1" marL="4572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2pPr>
            <a:lvl3pPr algn="l" eaLnBrk="1" fontAlgn="base" hangingPunct="1" indent="-914400" latinLnBrk="1" marL="9144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3pPr>
            <a:lvl4pPr algn="l" eaLnBrk="1" fontAlgn="base" hangingPunct="1" indent="-1371600" latinLnBrk="1" marL="13716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4pPr>
            <a:lvl5pPr algn="l" eaLnBrk="1" fontAlgn="base" hangingPunct="1" indent="-1828800" latinLnBrk="1" marL="18288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5pPr>
          </a:lstStyle>
          <a:p>
            <a:pPr algn="l" eaLnBrk="1" fontAlgn="base" hangingPunct="1" indent="0" latinLnBrk="1" lvl="0" marL="0">
              <a:buFontTx/>
              <a:buNone/>
            </a:pPr>
            <a:endParaRPr altLang="en-US" b="0" sz="1200" lang="ru-RU">
              <a:solidFill>
                <a:srgbClr val="4A566A"/>
              </a:solidFill>
              <a:latin typeface="Constantia" pitchFamily="0" charset="1"/>
              <a:ea typeface="Constantia" pitchFamily="0" charset="1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itleAndTx">
  <p:cSld name="Вертикальный заголовок и текст">
    <p:spTree>
      <p:nvGrpSpPr>
        <p:cNvPr id="7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8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p>
            <a:r>
              <a:rPr altLang="zh-CN" lang="en-US" smtClean="0"/>
              <a:t>Образец заголовка</a:t>
            </a:r>
            <a:endParaRPr altLang="en-US" lang="zh-CN"/>
          </a:p>
        </p:txBody>
      </p:sp>
      <p:sp>
        <p:nvSpPr>
          <p:cNvPr id="1048659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p>
            <a:pPr lvl="0"/>
            <a:r>
              <a:rPr altLang="zh-CN" lang="en-US" smtClean="0"/>
              <a:t>Образец текста</a:t>
            </a:r>
          </a:p>
          <a:p>
            <a:pPr lvl="1"/>
            <a:r>
              <a:rPr altLang="zh-CN" lang="en-US" smtClean="0"/>
              <a:t>Второй уровень</a:t>
            </a:r>
          </a:p>
          <a:p>
            <a:pPr lvl="2"/>
            <a:r>
              <a:rPr altLang="zh-CN" lang="en-US" smtClean="0"/>
              <a:t>Третий уровень</a:t>
            </a:r>
          </a:p>
          <a:p>
            <a:pPr lvl="3"/>
            <a:r>
              <a:rPr altLang="zh-CN" lang="en-US" smtClean="0"/>
              <a:t>Четвертый уровень</a:t>
            </a:r>
          </a:p>
          <a:p>
            <a:pPr lvl="4"/>
            <a:r>
              <a:rPr altLang="zh-CN" lang="en-US" smtClean="0"/>
              <a:t>Пятый уровень</a:t>
            </a:r>
          </a:p>
        </p:txBody>
      </p:sp>
      <p:sp>
        <p:nvSpPr>
          <p:cNvPr id="1048632" name="Дата 9"/>
          <p:cNvSpPr/>
          <p:nvPr>
            <p:ph type="dt" sz="half" idx="2"/>
          </p:nvPr>
        </p:nvSpPr>
        <p:spPr>
          <a:xfrm rot="0">
            <a:off x="457200" y="6356350"/>
            <a:ext cx="2133600" cy="365125"/>
          </a:xfrm>
          <a:prstGeom prst="rect"/>
          <a:noFill/>
          <a:ln>
            <a:noFill/>
          </a:ln>
        </p:spPr>
        <p:txBody>
          <a:bodyPr anchor="b" bIns="0" lIns="0" rIns="0" tIns="0" vert="horz"/>
          <a:lstStyle>
            <a:lvl1pPr algn="l" eaLnBrk="1" fontAlgn="base" hangingPunct="1" indent="0" latinLnBrk="1" marL="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1pPr>
            <a:lvl2pPr algn="l" eaLnBrk="1" fontAlgn="base" hangingPunct="1" indent="-457200" latinLnBrk="1" marL="4572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2pPr>
            <a:lvl3pPr algn="l" eaLnBrk="1" fontAlgn="base" hangingPunct="1" indent="-914400" latinLnBrk="1" marL="9144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3pPr>
            <a:lvl4pPr algn="l" eaLnBrk="1" fontAlgn="base" hangingPunct="1" indent="-1371600" latinLnBrk="1" marL="13716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4pPr>
            <a:lvl5pPr algn="l" eaLnBrk="1" fontAlgn="base" hangingPunct="1" indent="-1828800" latinLnBrk="1" marL="18288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5pPr>
          </a:lstStyle>
          <a:p>
            <a:pPr algn="l" eaLnBrk="1" fontAlgn="base" hangingPunct="1" indent="0" latinLnBrk="1" lvl="0" marL="0">
              <a:buFontTx/>
              <a:buNone/>
            </a:pPr>
            <a:fld id="{566ABCEB-ACFC-4714-9973-3DA970169C29}" type="datetime1">
              <a:rPr altLang="en-US" sz="1200" lang="ru-RU">
                <a:solidFill>
                  <a:srgbClr val="4A566A"/>
                </a:solidFill>
              </a:rPr>
              <a:pPr algn="l" eaLnBrk="1" fontAlgn="base" hangingPunct="1" indent="0" latinLnBrk="1" lvl="0" marL="0">
                <a:buFontTx/>
                <a:buNone/>
              </a:pPr>
            </a:fld>
            <a:endParaRPr altLang="en-US" sz="1200" lang="ru-RU">
              <a:solidFill>
                <a:srgbClr val="4A566A"/>
              </a:solidFill>
            </a:endParaRPr>
          </a:p>
        </p:txBody>
      </p:sp>
      <p:sp>
        <p:nvSpPr>
          <p:cNvPr id="1048634" name="Номер слайда 17"/>
          <p:cNvSpPr/>
          <p:nvPr>
            <p:ph type="sldNum" sz="quarter" idx="4"/>
          </p:nvPr>
        </p:nvSpPr>
        <p:spPr>
          <a:xfrm rot="0">
            <a:off x="7924800" y="6356350"/>
            <a:ext cx="762000" cy="365125"/>
          </a:xfrm>
          <a:prstGeom prst="rect"/>
          <a:noFill/>
          <a:ln>
            <a:noFill/>
          </a:ln>
        </p:spPr>
        <p:txBody>
          <a:bodyPr anchor="b" bIns="0" lIns="0" rIns="0" tIns="0" vert="horz"/>
          <a:lstStyle>
            <a:lvl1pPr algn="l" eaLnBrk="1" fontAlgn="base" hangingPunct="1" indent="0" latinLnBrk="1" marL="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1pPr>
            <a:lvl2pPr algn="l" eaLnBrk="1" fontAlgn="base" hangingPunct="1" indent="-457200" latinLnBrk="1" marL="4572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2pPr>
            <a:lvl3pPr algn="l" eaLnBrk="1" fontAlgn="base" hangingPunct="1" indent="-914400" latinLnBrk="1" marL="9144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3pPr>
            <a:lvl4pPr algn="l" eaLnBrk="1" fontAlgn="base" hangingPunct="1" indent="-1371600" latinLnBrk="1" marL="13716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4pPr>
            <a:lvl5pPr algn="l" eaLnBrk="1" fontAlgn="base" hangingPunct="1" indent="-1828800" latinLnBrk="1" marL="18288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5pPr>
          </a:lstStyle>
          <a:p>
            <a:pPr algn="r" eaLnBrk="1" fontAlgn="base" hangingPunct="1" indent="0" latinLnBrk="1" lvl="0" marL="0">
              <a:buFontTx/>
              <a:buNone/>
            </a:pPr>
            <a:fld id="{566ABCEB-ACFC-4714-9973-3DA970169C29}" type="slidenum">
              <a:rPr altLang="en-US" b="0" sz="1200" lang="ru-RU">
                <a:solidFill>
                  <a:srgbClr val="4A566A"/>
                </a:solidFill>
                <a:latin typeface="Constantia" pitchFamily="0" charset="1"/>
                <a:ea typeface="Constantia" pitchFamily="0" charset="1"/>
              </a:rPr>
              <a:pPr algn="r" eaLnBrk="1" fontAlgn="base" hangingPunct="1" indent="0" latinLnBrk="1" lvl="0" marL="0">
                <a:buFontTx/>
                <a:buNone/>
              </a:pPr>
            </a:fld>
            <a:endParaRPr altLang="en-US" b="0" sz="1200" lang="ru-RU">
              <a:solidFill>
                <a:srgbClr val="4A566A"/>
              </a:solidFill>
              <a:latin typeface="Constantia" pitchFamily="0" charset="1"/>
              <a:ea typeface="Constantia" pitchFamily="0" charset="1"/>
            </a:endParaRPr>
          </a:p>
        </p:txBody>
      </p:sp>
      <p:sp>
        <p:nvSpPr>
          <p:cNvPr id="1048633" name="Нижний колонтитул 21"/>
          <p:cNvSpPr/>
          <p:nvPr>
            <p:ph type="ftr" sz="quarter" idx="3"/>
          </p:nvPr>
        </p:nvSpPr>
        <p:spPr>
          <a:xfrm rot="0">
            <a:off x="2667000" y="6356350"/>
            <a:ext cx="3352800" cy="365125"/>
          </a:xfrm>
          <a:prstGeom prst="rect"/>
          <a:noFill/>
          <a:ln>
            <a:noFill/>
          </a:ln>
        </p:spPr>
        <p:txBody>
          <a:bodyPr anchor="b" bIns="0" lIns="0" rIns="0" tIns="0" vert="horz"/>
          <a:lstStyle>
            <a:lvl1pPr algn="l" eaLnBrk="1" fontAlgn="base" hangingPunct="1" indent="0" latinLnBrk="1" marL="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1pPr>
            <a:lvl2pPr algn="l" eaLnBrk="1" fontAlgn="base" hangingPunct="1" indent="-457200" latinLnBrk="1" marL="4572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2pPr>
            <a:lvl3pPr algn="l" eaLnBrk="1" fontAlgn="base" hangingPunct="1" indent="-914400" latinLnBrk="1" marL="9144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3pPr>
            <a:lvl4pPr algn="l" eaLnBrk="1" fontAlgn="base" hangingPunct="1" indent="-1371600" latinLnBrk="1" marL="13716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4pPr>
            <a:lvl5pPr algn="l" eaLnBrk="1" fontAlgn="base" hangingPunct="1" indent="-1828800" latinLnBrk="1" marL="18288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5pPr>
          </a:lstStyle>
          <a:p>
            <a:pPr algn="l" eaLnBrk="1" fontAlgn="base" hangingPunct="1" indent="0" latinLnBrk="1" lvl="0" marL="0">
              <a:buFontTx/>
              <a:buNone/>
            </a:pPr>
            <a:endParaRPr altLang="en-US" b="0" sz="1200" lang="ru-RU">
              <a:solidFill>
                <a:srgbClr val="4A566A"/>
              </a:solidFill>
              <a:latin typeface="Constantia" pitchFamily="0" charset="1"/>
              <a:ea typeface="Constantia" pitchFamily="0" charset="1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secHead">
  <p:cSld name="Заголовок раздела">
    <p:spTree>
      <p:nvGrpSpPr>
        <p:cNvPr id="4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8" name="Title 1"/>
          <p:cNvSpPr>
            <a:spLocks noGrp="1"/>
          </p:cNvSpPr>
          <p:nvPr>
            <p:ph type="title"/>
          </p:nvPr>
        </p:nvSpPr>
        <p:spPr>
          <a:xfrm>
            <a:off x="623887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altLang="zh-CN" lang="en-US" smtClean="0"/>
              <a:t>Образец заголовка</a:t>
            </a:r>
            <a:endParaRPr altLang="en-US" lang="zh-CN"/>
          </a:p>
        </p:txBody>
      </p:sp>
      <p:sp>
        <p:nvSpPr>
          <p:cNvPr id="1048609" name="Text Placeholder 2"/>
          <p:cNvSpPr>
            <a:spLocks noGrp="1"/>
          </p:cNvSpPr>
          <p:nvPr>
            <p:ph type="body" idx="1"/>
          </p:nvPr>
        </p:nvSpPr>
        <p:spPr>
          <a:xfrm>
            <a:off x="623887" y="4589463"/>
            <a:ext cx="7886700" cy="1500187"/>
          </a:xfrm>
        </p:spPr>
        <p:txBody>
          <a:bodyPr/>
          <a:lstStyle>
            <a:lvl1pPr indent="0" marL="0">
              <a:buNone/>
              <a:defRPr sz="2400"/>
            </a:lvl1pPr>
            <a:lvl2pPr indent="0" marL="457200">
              <a:buNone/>
              <a:defRPr sz="2000"/>
            </a:lvl2pPr>
            <a:lvl3pPr indent="0" marL="914400">
              <a:buNone/>
              <a:defRPr sz="1800"/>
            </a:lvl3pPr>
            <a:lvl4pPr indent="0" marL="1371600">
              <a:buNone/>
              <a:defRPr sz="1600"/>
            </a:lvl4pPr>
            <a:lvl5pPr indent="0" marL="1828800">
              <a:buNone/>
              <a:defRPr sz="1600"/>
            </a:lvl5pPr>
            <a:lvl6pPr indent="0" marL="2286000">
              <a:buNone/>
              <a:defRPr sz="1600"/>
            </a:lvl6pPr>
            <a:lvl7pPr indent="0" marL="2743200">
              <a:buNone/>
              <a:defRPr sz="1600"/>
            </a:lvl7pPr>
            <a:lvl8pPr indent="0" marL="3200400">
              <a:buNone/>
              <a:defRPr sz="1600"/>
            </a:lvl8pPr>
            <a:lvl9pPr indent="0" marL="3657600">
              <a:buNone/>
              <a:defRPr sz="1600"/>
            </a:lvl9pPr>
          </a:lstStyle>
          <a:p>
            <a:pPr lvl="0"/>
            <a:r>
              <a:rPr altLang="zh-CN" lang="en-US" smtClean="0"/>
              <a:t>Образец текста</a:t>
            </a:r>
          </a:p>
        </p:txBody>
      </p:sp>
      <p:sp>
        <p:nvSpPr>
          <p:cNvPr id="1048580" name="Дата 9"/>
          <p:cNvSpPr/>
          <p:nvPr>
            <p:ph type="dt" sz="half" idx="2"/>
          </p:nvPr>
        </p:nvSpPr>
        <p:spPr>
          <a:xfrm rot="0">
            <a:off x="457200" y="6356350"/>
            <a:ext cx="2133600" cy="365125"/>
          </a:xfrm>
          <a:prstGeom prst="rect"/>
          <a:noFill/>
          <a:ln>
            <a:noFill/>
          </a:ln>
        </p:spPr>
        <p:txBody>
          <a:bodyPr anchor="b" bIns="0" lIns="0" rIns="0" tIns="0" vert="horz"/>
          <a:lstStyle>
            <a:lvl1pPr algn="l" eaLnBrk="1" fontAlgn="base" hangingPunct="1" indent="0" latinLnBrk="1" marL="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1pPr>
            <a:lvl2pPr algn="l" eaLnBrk="1" fontAlgn="base" hangingPunct="1" indent="-457200" latinLnBrk="1" marL="4572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2pPr>
            <a:lvl3pPr algn="l" eaLnBrk="1" fontAlgn="base" hangingPunct="1" indent="-914400" latinLnBrk="1" marL="9144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3pPr>
            <a:lvl4pPr algn="l" eaLnBrk="1" fontAlgn="base" hangingPunct="1" indent="-1371600" latinLnBrk="1" marL="13716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4pPr>
            <a:lvl5pPr algn="l" eaLnBrk="1" fontAlgn="base" hangingPunct="1" indent="-1828800" latinLnBrk="1" marL="18288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5pPr>
          </a:lstStyle>
          <a:p>
            <a:pPr algn="l" eaLnBrk="1" fontAlgn="base" hangingPunct="1" indent="0" latinLnBrk="1" lvl="0" marL="0">
              <a:buFontTx/>
              <a:buNone/>
            </a:pPr>
            <a:fld id="{566ABCEB-ACFC-4714-9973-3DA970169C29}" type="datetime1">
              <a:rPr altLang="en-US" sz="1200" lang="ru-RU">
                <a:solidFill>
                  <a:srgbClr val="4A566A"/>
                </a:solidFill>
              </a:rPr>
              <a:pPr algn="l" eaLnBrk="1" fontAlgn="base" hangingPunct="1" indent="0" latinLnBrk="1" lvl="0" marL="0">
                <a:buFontTx/>
                <a:buNone/>
              </a:pPr>
            </a:fld>
            <a:endParaRPr altLang="en-US" sz="1200" lang="ru-RU">
              <a:solidFill>
                <a:srgbClr val="4A566A"/>
              </a:solidFill>
            </a:endParaRPr>
          </a:p>
        </p:txBody>
      </p:sp>
      <p:sp>
        <p:nvSpPr>
          <p:cNvPr id="1048582" name="Номер слайда 17"/>
          <p:cNvSpPr/>
          <p:nvPr>
            <p:ph type="sldNum" sz="quarter" idx="4"/>
          </p:nvPr>
        </p:nvSpPr>
        <p:spPr>
          <a:xfrm rot="0">
            <a:off x="7924800" y="6356350"/>
            <a:ext cx="762000" cy="365125"/>
          </a:xfrm>
          <a:prstGeom prst="rect"/>
          <a:noFill/>
          <a:ln>
            <a:noFill/>
          </a:ln>
        </p:spPr>
        <p:txBody>
          <a:bodyPr anchor="b" bIns="0" lIns="0" rIns="0" tIns="0" vert="horz"/>
          <a:lstStyle>
            <a:lvl1pPr algn="l" eaLnBrk="1" fontAlgn="base" hangingPunct="1" indent="0" latinLnBrk="1" marL="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1pPr>
            <a:lvl2pPr algn="l" eaLnBrk="1" fontAlgn="base" hangingPunct="1" indent="-457200" latinLnBrk="1" marL="4572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2pPr>
            <a:lvl3pPr algn="l" eaLnBrk="1" fontAlgn="base" hangingPunct="1" indent="-914400" latinLnBrk="1" marL="9144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3pPr>
            <a:lvl4pPr algn="l" eaLnBrk="1" fontAlgn="base" hangingPunct="1" indent="-1371600" latinLnBrk="1" marL="13716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4pPr>
            <a:lvl5pPr algn="l" eaLnBrk="1" fontAlgn="base" hangingPunct="1" indent="-1828800" latinLnBrk="1" marL="18288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5pPr>
          </a:lstStyle>
          <a:p>
            <a:pPr algn="r" eaLnBrk="1" fontAlgn="base" hangingPunct="1" indent="0" latinLnBrk="1" lvl="0" marL="0">
              <a:buFontTx/>
              <a:buNone/>
            </a:pPr>
            <a:fld id="{566ABCEB-ACFC-4714-9973-3DA970169C29}" type="slidenum">
              <a:rPr altLang="en-US" b="0" sz="1200" lang="ru-RU">
                <a:solidFill>
                  <a:srgbClr val="4A566A"/>
                </a:solidFill>
                <a:latin typeface="Constantia" pitchFamily="0" charset="1"/>
                <a:ea typeface="Constantia" pitchFamily="0" charset="1"/>
              </a:rPr>
              <a:pPr algn="r" eaLnBrk="1" fontAlgn="base" hangingPunct="1" indent="0" latinLnBrk="1" lvl="0" marL="0">
                <a:buFontTx/>
                <a:buNone/>
              </a:pPr>
            </a:fld>
            <a:endParaRPr altLang="en-US" b="0" sz="1200" lang="ru-RU">
              <a:solidFill>
                <a:srgbClr val="4A566A"/>
              </a:solidFill>
              <a:latin typeface="Constantia" pitchFamily="0" charset="1"/>
              <a:ea typeface="Constantia" pitchFamily="0" charset="1"/>
            </a:endParaRPr>
          </a:p>
        </p:txBody>
      </p:sp>
      <p:sp>
        <p:nvSpPr>
          <p:cNvPr id="1048581" name="Нижний колонтитул 21"/>
          <p:cNvSpPr/>
          <p:nvPr>
            <p:ph type="ftr" sz="quarter" idx="3"/>
          </p:nvPr>
        </p:nvSpPr>
        <p:spPr>
          <a:xfrm rot="0">
            <a:off x="2667000" y="6356350"/>
            <a:ext cx="3352800" cy="365125"/>
          </a:xfrm>
          <a:prstGeom prst="rect"/>
          <a:noFill/>
          <a:ln>
            <a:noFill/>
          </a:ln>
        </p:spPr>
        <p:txBody>
          <a:bodyPr anchor="b" bIns="0" lIns="0" rIns="0" tIns="0" vert="horz"/>
          <a:lstStyle>
            <a:lvl1pPr algn="l" eaLnBrk="1" fontAlgn="base" hangingPunct="1" indent="0" latinLnBrk="1" marL="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1pPr>
            <a:lvl2pPr algn="l" eaLnBrk="1" fontAlgn="base" hangingPunct="1" indent="-457200" latinLnBrk="1" marL="4572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2pPr>
            <a:lvl3pPr algn="l" eaLnBrk="1" fontAlgn="base" hangingPunct="1" indent="-914400" latinLnBrk="1" marL="9144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3pPr>
            <a:lvl4pPr algn="l" eaLnBrk="1" fontAlgn="base" hangingPunct="1" indent="-1371600" latinLnBrk="1" marL="13716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4pPr>
            <a:lvl5pPr algn="l" eaLnBrk="1" fontAlgn="base" hangingPunct="1" indent="-1828800" latinLnBrk="1" marL="18288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5pPr>
          </a:lstStyle>
          <a:p>
            <a:pPr algn="l" eaLnBrk="1" fontAlgn="base" hangingPunct="1" indent="0" latinLnBrk="1" lvl="0" marL="0">
              <a:buFontTx/>
              <a:buNone/>
            </a:pPr>
            <a:endParaRPr altLang="en-US" b="0" sz="1200" lang="ru-RU">
              <a:solidFill>
                <a:srgbClr val="4A566A"/>
              </a:solidFill>
              <a:latin typeface="Constantia" pitchFamily="0" charset="1"/>
              <a:ea typeface="Constantia" pitchFamily="0" charset="1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Obj">
  <p:cSld name="Два объекта">
    <p:spTree>
      <p:nvGrpSpPr>
        <p:cNvPr id="2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9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altLang="zh-CN" lang="en-US" smtClean="0"/>
              <a:t>Образец заголовка</a:t>
            </a:r>
            <a:endParaRPr altLang="en-US" lang="zh-CN"/>
          </a:p>
        </p:txBody>
      </p:sp>
      <p:sp>
        <p:nvSpPr>
          <p:cNvPr id="1048590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p>
            <a:pPr lvl="0"/>
            <a:r>
              <a:rPr altLang="zh-CN" lang="en-US" smtClean="0"/>
              <a:t>Образец текста</a:t>
            </a:r>
          </a:p>
          <a:p>
            <a:pPr lvl="1"/>
            <a:r>
              <a:rPr altLang="zh-CN" lang="en-US" smtClean="0"/>
              <a:t>Второй уровень</a:t>
            </a:r>
          </a:p>
          <a:p>
            <a:pPr lvl="2"/>
            <a:r>
              <a:rPr altLang="zh-CN" lang="en-US" smtClean="0"/>
              <a:t>Третий уровень</a:t>
            </a:r>
          </a:p>
          <a:p>
            <a:pPr lvl="3"/>
            <a:r>
              <a:rPr altLang="zh-CN" lang="en-US" smtClean="0"/>
              <a:t>Четвертый уровень</a:t>
            </a:r>
          </a:p>
          <a:p>
            <a:pPr lvl="4"/>
            <a:r>
              <a:rPr altLang="zh-CN" lang="en-US" smtClean="0"/>
              <a:t>Пятый уровень</a:t>
            </a:r>
          </a:p>
        </p:txBody>
      </p:sp>
      <p:sp>
        <p:nvSpPr>
          <p:cNvPr id="1048591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p>
            <a:pPr lvl="0"/>
            <a:r>
              <a:rPr altLang="zh-CN" lang="en-US" smtClean="0"/>
              <a:t>Образец текста</a:t>
            </a:r>
          </a:p>
          <a:p>
            <a:pPr lvl="1"/>
            <a:r>
              <a:rPr altLang="zh-CN" lang="en-US" smtClean="0"/>
              <a:t>Второй уровень</a:t>
            </a:r>
          </a:p>
          <a:p>
            <a:pPr lvl="2"/>
            <a:r>
              <a:rPr altLang="zh-CN" lang="en-US" smtClean="0"/>
              <a:t>Третий уровень</a:t>
            </a:r>
          </a:p>
          <a:p>
            <a:pPr lvl="3"/>
            <a:r>
              <a:rPr altLang="zh-CN" lang="en-US" smtClean="0"/>
              <a:t>Четвертый уровень</a:t>
            </a:r>
          </a:p>
          <a:p>
            <a:pPr lvl="4"/>
            <a:r>
              <a:rPr altLang="zh-CN" lang="en-US" smtClean="0"/>
              <a:t>Пятый уровень</a:t>
            </a:r>
          </a:p>
        </p:txBody>
      </p:sp>
      <p:sp>
        <p:nvSpPr>
          <p:cNvPr id="1048580" name="Дата 9"/>
          <p:cNvSpPr/>
          <p:nvPr>
            <p:ph type="dt" sz="half" idx="2"/>
          </p:nvPr>
        </p:nvSpPr>
        <p:spPr>
          <a:xfrm rot="0">
            <a:off x="457200" y="6356350"/>
            <a:ext cx="2133600" cy="365125"/>
          </a:xfrm>
          <a:prstGeom prst="rect"/>
          <a:noFill/>
          <a:ln>
            <a:noFill/>
          </a:ln>
        </p:spPr>
        <p:txBody>
          <a:bodyPr anchor="b" bIns="0" lIns="0" rIns="0" tIns="0" vert="horz"/>
          <a:lstStyle>
            <a:lvl1pPr algn="l" eaLnBrk="1" fontAlgn="base" hangingPunct="1" indent="0" latinLnBrk="1" marL="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1pPr>
            <a:lvl2pPr algn="l" eaLnBrk="1" fontAlgn="base" hangingPunct="1" indent="-457200" latinLnBrk="1" marL="4572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2pPr>
            <a:lvl3pPr algn="l" eaLnBrk="1" fontAlgn="base" hangingPunct="1" indent="-914400" latinLnBrk="1" marL="9144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3pPr>
            <a:lvl4pPr algn="l" eaLnBrk="1" fontAlgn="base" hangingPunct="1" indent="-1371600" latinLnBrk="1" marL="13716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4pPr>
            <a:lvl5pPr algn="l" eaLnBrk="1" fontAlgn="base" hangingPunct="1" indent="-1828800" latinLnBrk="1" marL="18288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5pPr>
          </a:lstStyle>
          <a:p>
            <a:pPr algn="l" eaLnBrk="1" fontAlgn="base" hangingPunct="1" indent="0" latinLnBrk="1" lvl="0" marL="0">
              <a:buFontTx/>
              <a:buNone/>
            </a:pPr>
            <a:fld id="{566ABCEB-ACFC-4714-9973-3DA970169C29}" type="datetime1">
              <a:rPr altLang="en-US" sz="1200" lang="ru-RU">
                <a:solidFill>
                  <a:srgbClr val="4A566A"/>
                </a:solidFill>
              </a:rPr>
              <a:pPr algn="l" eaLnBrk="1" fontAlgn="base" hangingPunct="1" indent="0" latinLnBrk="1" lvl="0" marL="0">
                <a:buFontTx/>
                <a:buNone/>
              </a:pPr>
            </a:fld>
            <a:endParaRPr altLang="en-US" sz="1200" lang="ru-RU">
              <a:solidFill>
                <a:srgbClr val="4A566A"/>
              </a:solidFill>
            </a:endParaRPr>
          </a:p>
        </p:txBody>
      </p:sp>
      <p:sp>
        <p:nvSpPr>
          <p:cNvPr id="1048582" name="Номер слайда 17"/>
          <p:cNvSpPr/>
          <p:nvPr>
            <p:ph type="sldNum" sz="quarter" idx="4"/>
          </p:nvPr>
        </p:nvSpPr>
        <p:spPr>
          <a:xfrm rot="0">
            <a:off x="7924800" y="6356350"/>
            <a:ext cx="762000" cy="365125"/>
          </a:xfrm>
          <a:prstGeom prst="rect"/>
          <a:noFill/>
          <a:ln>
            <a:noFill/>
          </a:ln>
        </p:spPr>
        <p:txBody>
          <a:bodyPr anchor="b" bIns="0" lIns="0" rIns="0" tIns="0" vert="horz"/>
          <a:lstStyle>
            <a:lvl1pPr algn="l" eaLnBrk="1" fontAlgn="base" hangingPunct="1" indent="0" latinLnBrk="1" marL="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1pPr>
            <a:lvl2pPr algn="l" eaLnBrk="1" fontAlgn="base" hangingPunct="1" indent="-457200" latinLnBrk="1" marL="4572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2pPr>
            <a:lvl3pPr algn="l" eaLnBrk="1" fontAlgn="base" hangingPunct="1" indent="-914400" latinLnBrk="1" marL="9144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3pPr>
            <a:lvl4pPr algn="l" eaLnBrk="1" fontAlgn="base" hangingPunct="1" indent="-1371600" latinLnBrk="1" marL="13716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4pPr>
            <a:lvl5pPr algn="l" eaLnBrk="1" fontAlgn="base" hangingPunct="1" indent="-1828800" latinLnBrk="1" marL="18288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5pPr>
          </a:lstStyle>
          <a:p>
            <a:pPr algn="r" eaLnBrk="1" fontAlgn="base" hangingPunct="1" indent="0" latinLnBrk="1" lvl="0" marL="0">
              <a:buFontTx/>
              <a:buNone/>
            </a:pPr>
            <a:fld id="{566ABCEB-ACFC-4714-9973-3DA970169C29}" type="slidenum">
              <a:rPr altLang="en-US" b="0" sz="1200" lang="ru-RU">
                <a:solidFill>
                  <a:srgbClr val="4A566A"/>
                </a:solidFill>
                <a:latin typeface="Constantia" pitchFamily="0" charset="1"/>
                <a:ea typeface="Constantia" pitchFamily="0" charset="1"/>
              </a:rPr>
              <a:pPr algn="r" eaLnBrk="1" fontAlgn="base" hangingPunct="1" indent="0" latinLnBrk="1" lvl="0" marL="0">
                <a:buFontTx/>
                <a:buNone/>
              </a:pPr>
            </a:fld>
            <a:endParaRPr altLang="en-US" b="0" sz="1200" lang="ru-RU">
              <a:solidFill>
                <a:srgbClr val="4A566A"/>
              </a:solidFill>
              <a:latin typeface="Constantia" pitchFamily="0" charset="1"/>
              <a:ea typeface="Constantia" pitchFamily="0" charset="1"/>
            </a:endParaRPr>
          </a:p>
        </p:txBody>
      </p:sp>
      <p:sp>
        <p:nvSpPr>
          <p:cNvPr id="1048581" name="Нижний колонтитул 21"/>
          <p:cNvSpPr/>
          <p:nvPr>
            <p:ph type="ftr" sz="quarter" idx="3"/>
          </p:nvPr>
        </p:nvSpPr>
        <p:spPr>
          <a:xfrm rot="0">
            <a:off x="2667000" y="6356350"/>
            <a:ext cx="3352800" cy="365125"/>
          </a:xfrm>
          <a:prstGeom prst="rect"/>
          <a:noFill/>
          <a:ln>
            <a:noFill/>
          </a:ln>
        </p:spPr>
        <p:txBody>
          <a:bodyPr anchor="b" bIns="0" lIns="0" rIns="0" tIns="0" vert="horz"/>
          <a:lstStyle>
            <a:lvl1pPr algn="l" eaLnBrk="1" fontAlgn="base" hangingPunct="1" indent="0" latinLnBrk="1" marL="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1pPr>
            <a:lvl2pPr algn="l" eaLnBrk="1" fontAlgn="base" hangingPunct="1" indent="-457200" latinLnBrk="1" marL="4572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2pPr>
            <a:lvl3pPr algn="l" eaLnBrk="1" fontAlgn="base" hangingPunct="1" indent="-914400" latinLnBrk="1" marL="9144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3pPr>
            <a:lvl4pPr algn="l" eaLnBrk="1" fontAlgn="base" hangingPunct="1" indent="-1371600" latinLnBrk="1" marL="13716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4pPr>
            <a:lvl5pPr algn="l" eaLnBrk="1" fontAlgn="base" hangingPunct="1" indent="-1828800" latinLnBrk="1" marL="18288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5pPr>
          </a:lstStyle>
          <a:p>
            <a:pPr algn="l" eaLnBrk="1" fontAlgn="base" hangingPunct="1" indent="0" latinLnBrk="1" lvl="0" marL="0">
              <a:buFontTx/>
              <a:buNone/>
            </a:pPr>
            <a:endParaRPr altLang="en-US" b="0" sz="1200" lang="ru-RU">
              <a:solidFill>
                <a:srgbClr val="4A566A"/>
              </a:solidFill>
              <a:latin typeface="Constantia" pitchFamily="0" charset="1"/>
              <a:ea typeface="Constantia" pitchFamily="0" charset="1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TxTwoObj">
  <p:cSld name="Сравнение">
    <p:spTree>
      <p:nvGrpSpPr>
        <p:cNvPr id="4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0" name="Title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p>
            <a:r>
              <a:rPr altLang="zh-CN" lang="en-US" smtClean="0"/>
              <a:t>Образец заголовка</a:t>
            </a:r>
            <a:endParaRPr altLang="en-US" lang="zh-CN"/>
          </a:p>
        </p:txBody>
      </p:sp>
      <p:sp>
        <p:nvSpPr>
          <p:cNvPr id="1048611" name="Text Placeholder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indent="0" marL="0">
              <a:buNone/>
              <a:defRPr b="1" sz="2400"/>
            </a:lvl1pPr>
            <a:lvl2pPr indent="0" marL="457200">
              <a:buNone/>
              <a:defRPr b="1" sz="2000"/>
            </a:lvl2pPr>
            <a:lvl3pPr indent="0" marL="914400">
              <a:buNone/>
              <a:defRPr b="1" sz="1800"/>
            </a:lvl3pPr>
            <a:lvl4pPr indent="0" marL="1371600">
              <a:buNone/>
              <a:defRPr b="1" sz="1600"/>
            </a:lvl4pPr>
            <a:lvl5pPr indent="0" marL="1828800">
              <a:buNone/>
              <a:defRPr b="1" sz="1600"/>
            </a:lvl5pPr>
            <a:lvl6pPr indent="0" marL="2286000">
              <a:buNone/>
              <a:defRPr b="1" sz="1600"/>
            </a:lvl6pPr>
            <a:lvl7pPr indent="0" marL="2743200">
              <a:buNone/>
              <a:defRPr b="1" sz="1600"/>
            </a:lvl7pPr>
            <a:lvl8pPr indent="0" marL="3200400">
              <a:buNone/>
              <a:defRPr b="1" sz="1600"/>
            </a:lvl8pPr>
            <a:lvl9pPr indent="0" marL="3657600">
              <a:buNone/>
              <a:defRPr b="1" sz="1600"/>
            </a:lvl9pPr>
          </a:lstStyle>
          <a:p>
            <a:pPr lvl="0"/>
            <a:r>
              <a:rPr altLang="zh-CN" lang="en-US" smtClean="0"/>
              <a:t>Образец текста</a:t>
            </a:r>
          </a:p>
        </p:txBody>
      </p:sp>
      <p:sp>
        <p:nvSpPr>
          <p:cNvPr id="1048612" name="Content Placeholder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p>
            <a:pPr lvl="0"/>
            <a:r>
              <a:rPr altLang="zh-CN" lang="en-US" smtClean="0"/>
              <a:t>Образец текста</a:t>
            </a:r>
          </a:p>
          <a:p>
            <a:pPr lvl="1"/>
            <a:r>
              <a:rPr altLang="zh-CN" lang="en-US" smtClean="0"/>
              <a:t>Второй уровень</a:t>
            </a:r>
          </a:p>
          <a:p>
            <a:pPr lvl="2"/>
            <a:r>
              <a:rPr altLang="zh-CN" lang="en-US" smtClean="0"/>
              <a:t>Третий уровень</a:t>
            </a:r>
          </a:p>
          <a:p>
            <a:pPr lvl="3"/>
            <a:r>
              <a:rPr altLang="zh-CN" lang="en-US" smtClean="0"/>
              <a:t>Четвертый уровень</a:t>
            </a:r>
          </a:p>
          <a:p>
            <a:pPr lvl="4"/>
            <a:r>
              <a:rPr altLang="zh-CN" lang="en-US" smtClean="0"/>
              <a:t>Пятый уровень</a:t>
            </a:r>
          </a:p>
        </p:txBody>
      </p:sp>
      <p:sp>
        <p:nvSpPr>
          <p:cNvPr id="1048613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indent="0" marL="0">
              <a:buNone/>
              <a:defRPr b="1" sz="2400"/>
            </a:lvl1pPr>
            <a:lvl2pPr indent="0" marL="457200">
              <a:buNone/>
              <a:defRPr b="1" sz="2000"/>
            </a:lvl2pPr>
            <a:lvl3pPr indent="0" marL="914400">
              <a:buNone/>
              <a:defRPr b="1" sz="1800"/>
            </a:lvl3pPr>
            <a:lvl4pPr indent="0" marL="1371600">
              <a:buNone/>
              <a:defRPr b="1" sz="1600"/>
            </a:lvl4pPr>
            <a:lvl5pPr indent="0" marL="1828800">
              <a:buNone/>
              <a:defRPr b="1" sz="1600"/>
            </a:lvl5pPr>
            <a:lvl6pPr indent="0" marL="2286000">
              <a:buNone/>
              <a:defRPr b="1" sz="1600"/>
            </a:lvl6pPr>
            <a:lvl7pPr indent="0" marL="2743200">
              <a:buNone/>
              <a:defRPr b="1" sz="1600"/>
            </a:lvl7pPr>
            <a:lvl8pPr indent="0" marL="3200400">
              <a:buNone/>
              <a:defRPr b="1" sz="1600"/>
            </a:lvl8pPr>
            <a:lvl9pPr indent="0" marL="3657600">
              <a:buNone/>
              <a:defRPr b="1" sz="1600"/>
            </a:lvl9pPr>
          </a:lstStyle>
          <a:p>
            <a:pPr lvl="0"/>
            <a:r>
              <a:rPr altLang="zh-CN" lang="en-US" smtClean="0"/>
              <a:t>Образец текста</a:t>
            </a:r>
          </a:p>
        </p:txBody>
      </p:sp>
      <p:sp>
        <p:nvSpPr>
          <p:cNvPr id="1048614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p>
            <a:pPr lvl="0"/>
            <a:r>
              <a:rPr altLang="zh-CN" lang="en-US" smtClean="0"/>
              <a:t>Образец текста</a:t>
            </a:r>
          </a:p>
          <a:p>
            <a:pPr lvl="1"/>
            <a:r>
              <a:rPr altLang="zh-CN" lang="en-US" smtClean="0"/>
              <a:t>Второй уровень</a:t>
            </a:r>
          </a:p>
          <a:p>
            <a:pPr lvl="2"/>
            <a:r>
              <a:rPr altLang="zh-CN" lang="en-US" smtClean="0"/>
              <a:t>Третий уровень</a:t>
            </a:r>
          </a:p>
          <a:p>
            <a:pPr lvl="3"/>
            <a:r>
              <a:rPr altLang="zh-CN" lang="en-US" smtClean="0"/>
              <a:t>Четвертый уровень</a:t>
            </a:r>
          </a:p>
          <a:p>
            <a:pPr lvl="4"/>
            <a:r>
              <a:rPr altLang="zh-CN" lang="en-US" smtClean="0"/>
              <a:t>Пятый уровень</a:t>
            </a:r>
          </a:p>
        </p:txBody>
      </p:sp>
      <p:sp>
        <p:nvSpPr>
          <p:cNvPr id="1048580" name="Дата 9"/>
          <p:cNvSpPr/>
          <p:nvPr>
            <p:ph type="dt" sz="half" idx="2"/>
          </p:nvPr>
        </p:nvSpPr>
        <p:spPr>
          <a:xfrm rot="0">
            <a:off x="457200" y="6356350"/>
            <a:ext cx="2133600" cy="365125"/>
          </a:xfrm>
          <a:prstGeom prst="rect"/>
          <a:noFill/>
          <a:ln>
            <a:noFill/>
          </a:ln>
        </p:spPr>
        <p:txBody>
          <a:bodyPr anchor="b" bIns="0" lIns="0" rIns="0" tIns="0" vert="horz"/>
          <a:lstStyle>
            <a:lvl1pPr algn="l" eaLnBrk="1" fontAlgn="base" hangingPunct="1" indent="0" latinLnBrk="1" marL="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1pPr>
            <a:lvl2pPr algn="l" eaLnBrk="1" fontAlgn="base" hangingPunct="1" indent="-457200" latinLnBrk="1" marL="4572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2pPr>
            <a:lvl3pPr algn="l" eaLnBrk="1" fontAlgn="base" hangingPunct="1" indent="-914400" latinLnBrk="1" marL="9144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3pPr>
            <a:lvl4pPr algn="l" eaLnBrk="1" fontAlgn="base" hangingPunct="1" indent="-1371600" latinLnBrk="1" marL="13716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4pPr>
            <a:lvl5pPr algn="l" eaLnBrk="1" fontAlgn="base" hangingPunct="1" indent="-1828800" latinLnBrk="1" marL="18288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5pPr>
          </a:lstStyle>
          <a:p>
            <a:pPr algn="l" eaLnBrk="1" fontAlgn="base" hangingPunct="1" indent="0" latinLnBrk="1" lvl="0" marL="0">
              <a:buFontTx/>
              <a:buNone/>
            </a:pPr>
            <a:fld id="{566ABCEB-ACFC-4714-9973-3DA970169C29}" type="datetime1">
              <a:rPr altLang="en-US" sz="1200" lang="ru-RU">
                <a:solidFill>
                  <a:srgbClr val="4A566A"/>
                </a:solidFill>
              </a:rPr>
              <a:pPr algn="l" eaLnBrk="1" fontAlgn="base" hangingPunct="1" indent="0" latinLnBrk="1" lvl="0" marL="0">
                <a:buFontTx/>
                <a:buNone/>
              </a:pPr>
            </a:fld>
            <a:endParaRPr altLang="en-US" sz="1200" lang="ru-RU">
              <a:solidFill>
                <a:srgbClr val="4A566A"/>
              </a:solidFill>
            </a:endParaRPr>
          </a:p>
        </p:txBody>
      </p:sp>
      <p:sp>
        <p:nvSpPr>
          <p:cNvPr id="1048582" name="Номер слайда 17"/>
          <p:cNvSpPr/>
          <p:nvPr>
            <p:ph type="sldNum" sz="quarter" idx="4"/>
          </p:nvPr>
        </p:nvSpPr>
        <p:spPr>
          <a:xfrm rot="0">
            <a:off x="7924800" y="6356350"/>
            <a:ext cx="762000" cy="365125"/>
          </a:xfrm>
          <a:prstGeom prst="rect"/>
          <a:noFill/>
          <a:ln>
            <a:noFill/>
          </a:ln>
        </p:spPr>
        <p:txBody>
          <a:bodyPr anchor="b" bIns="0" lIns="0" rIns="0" tIns="0" vert="horz"/>
          <a:lstStyle>
            <a:lvl1pPr algn="l" eaLnBrk="1" fontAlgn="base" hangingPunct="1" indent="0" latinLnBrk="1" marL="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1pPr>
            <a:lvl2pPr algn="l" eaLnBrk="1" fontAlgn="base" hangingPunct="1" indent="-457200" latinLnBrk="1" marL="4572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2pPr>
            <a:lvl3pPr algn="l" eaLnBrk="1" fontAlgn="base" hangingPunct="1" indent="-914400" latinLnBrk="1" marL="9144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3pPr>
            <a:lvl4pPr algn="l" eaLnBrk="1" fontAlgn="base" hangingPunct="1" indent="-1371600" latinLnBrk="1" marL="13716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4pPr>
            <a:lvl5pPr algn="l" eaLnBrk="1" fontAlgn="base" hangingPunct="1" indent="-1828800" latinLnBrk="1" marL="18288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5pPr>
          </a:lstStyle>
          <a:p>
            <a:pPr algn="r" eaLnBrk="1" fontAlgn="base" hangingPunct="1" indent="0" latinLnBrk="1" lvl="0" marL="0">
              <a:buFontTx/>
              <a:buNone/>
            </a:pPr>
            <a:fld id="{566ABCEB-ACFC-4714-9973-3DA970169C29}" type="slidenum">
              <a:rPr altLang="en-US" b="0" sz="1200" lang="ru-RU">
                <a:solidFill>
                  <a:srgbClr val="4A566A"/>
                </a:solidFill>
                <a:latin typeface="Constantia" pitchFamily="0" charset="1"/>
                <a:ea typeface="Constantia" pitchFamily="0" charset="1"/>
              </a:rPr>
              <a:pPr algn="r" eaLnBrk="1" fontAlgn="base" hangingPunct="1" indent="0" latinLnBrk="1" lvl="0" marL="0">
                <a:buFontTx/>
                <a:buNone/>
              </a:pPr>
            </a:fld>
            <a:endParaRPr altLang="en-US" b="0" sz="1200" lang="ru-RU">
              <a:solidFill>
                <a:srgbClr val="4A566A"/>
              </a:solidFill>
              <a:latin typeface="Constantia" pitchFamily="0" charset="1"/>
              <a:ea typeface="Constantia" pitchFamily="0" charset="1"/>
            </a:endParaRPr>
          </a:p>
        </p:txBody>
      </p:sp>
      <p:sp>
        <p:nvSpPr>
          <p:cNvPr id="1048581" name="Нижний колонтитул 21"/>
          <p:cNvSpPr/>
          <p:nvPr>
            <p:ph type="ftr" sz="quarter" idx="3"/>
          </p:nvPr>
        </p:nvSpPr>
        <p:spPr>
          <a:xfrm rot="0">
            <a:off x="2667000" y="6356350"/>
            <a:ext cx="3352800" cy="365125"/>
          </a:xfrm>
          <a:prstGeom prst="rect"/>
          <a:noFill/>
          <a:ln>
            <a:noFill/>
          </a:ln>
        </p:spPr>
        <p:txBody>
          <a:bodyPr anchor="b" bIns="0" lIns="0" rIns="0" tIns="0" vert="horz"/>
          <a:lstStyle>
            <a:lvl1pPr algn="l" eaLnBrk="1" fontAlgn="base" hangingPunct="1" indent="0" latinLnBrk="1" marL="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1pPr>
            <a:lvl2pPr algn="l" eaLnBrk="1" fontAlgn="base" hangingPunct="1" indent="-457200" latinLnBrk="1" marL="4572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2pPr>
            <a:lvl3pPr algn="l" eaLnBrk="1" fontAlgn="base" hangingPunct="1" indent="-914400" latinLnBrk="1" marL="9144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3pPr>
            <a:lvl4pPr algn="l" eaLnBrk="1" fontAlgn="base" hangingPunct="1" indent="-1371600" latinLnBrk="1" marL="13716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4pPr>
            <a:lvl5pPr algn="l" eaLnBrk="1" fontAlgn="base" hangingPunct="1" indent="-1828800" latinLnBrk="1" marL="18288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5pPr>
          </a:lstStyle>
          <a:p>
            <a:pPr algn="l" eaLnBrk="1" fontAlgn="base" hangingPunct="1" indent="0" latinLnBrk="1" lvl="0" marL="0">
              <a:buFontTx/>
              <a:buNone/>
            </a:pPr>
            <a:endParaRPr altLang="en-US" b="0" sz="1200" lang="ru-RU">
              <a:solidFill>
                <a:srgbClr val="4A566A"/>
              </a:solidFill>
              <a:latin typeface="Constantia" pitchFamily="0" charset="1"/>
              <a:ea typeface="Constantia" pitchFamily="0" charset="1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Only">
  <p:cSld name="Только заголовок">
    <p:spTree>
      <p:nvGrpSpPr>
        <p:cNvPr id="4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5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altLang="zh-CN" lang="en-US" smtClean="0"/>
              <a:t>Образец заголовка</a:t>
            </a:r>
            <a:endParaRPr altLang="en-US" lang="zh-CN"/>
          </a:p>
        </p:txBody>
      </p:sp>
      <p:sp>
        <p:nvSpPr>
          <p:cNvPr id="1048580" name="Дата 9"/>
          <p:cNvSpPr/>
          <p:nvPr>
            <p:ph type="dt" sz="half" idx="2"/>
          </p:nvPr>
        </p:nvSpPr>
        <p:spPr>
          <a:xfrm rot="0">
            <a:off x="457200" y="6356350"/>
            <a:ext cx="2133600" cy="365125"/>
          </a:xfrm>
          <a:prstGeom prst="rect"/>
          <a:noFill/>
          <a:ln>
            <a:noFill/>
          </a:ln>
        </p:spPr>
        <p:txBody>
          <a:bodyPr anchor="b" bIns="0" lIns="0" rIns="0" tIns="0" vert="horz"/>
          <a:lstStyle>
            <a:lvl1pPr algn="l" eaLnBrk="1" fontAlgn="base" hangingPunct="1" indent="0" latinLnBrk="1" marL="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1pPr>
            <a:lvl2pPr algn="l" eaLnBrk="1" fontAlgn="base" hangingPunct="1" indent="-457200" latinLnBrk="1" marL="4572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2pPr>
            <a:lvl3pPr algn="l" eaLnBrk="1" fontAlgn="base" hangingPunct="1" indent="-914400" latinLnBrk="1" marL="9144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3pPr>
            <a:lvl4pPr algn="l" eaLnBrk="1" fontAlgn="base" hangingPunct="1" indent="-1371600" latinLnBrk="1" marL="13716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4pPr>
            <a:lvl5pPr algn="l" eaLnBrk="1" fontAlgn="base" hangingPunct="1" indent="-1828800" latinLnBrk="1" marL="18288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5pPr>
          </a:lstStyle>
          <a:p>
            <a:pPr algn="l" eaLnBrk="1" fontAlgn="base" hangingPunct="1" indent="0" latinLnBrk="1" lvl="0" marL="0">
              <a:buFontTx/>
              <a:buNone/>
            </a:pPr>
            <a:fld id="{566ABCEB-ACFC-4714-9973-3DA970169C29}" type="datetime1">
              <a:rPr altLang="en-US" sz="1200" lang="ru-RU">
                <a:solidFill>
                  <a:srgbClr val="4A566A"/>
                </a:solidFill>
              </a:rPr>
              <a:pPr algn="l" eaLnBrk="1" fontAlgn="base" hangingPunct="1" indent="0" latinLnBrk="1" lvl="0" marL="0">
                <a:buFontTx/>
                <a:buNone/>
              </a:pPr>
            </a:fld>
            <a:endParaRPr altLang="en-US" sz="1200" lang="ru-RU">
              <a:solidFill>
                <a:srgbClr val="4A566A"/>
              </a:solidFill>
            </a:endParaRPr>
          </a:p>
        </p:txBody>
      </p:sp>
      <p:sp>
        <p:nvSpPr>
          <p:cNvPr id="1048582" name="Номер слайда 17"/>
          <p:cNvSpPr/>
          <p:nvPr>
            <p:ph type="sldNum" sz="quarter" idx="4"/>
          </p:nvPr>
        </p:nvSpPr>
        <p:spPr>
          <a:xfrm rot="0">
            <a:off x="7924800" y="6356350"/>
            <a:ext cx="762000" cy="365125"/>
          </a:xfrm>
          <a:prstGeom prst="rect"/>
          <a:noFill/>
          <a:ln>
            <a:noFill/>
          </a:ln>
        </p:spPr>
        <p:txBody>
          <a:bodyPr anchor="b" bIns="0" lIns="0" rIns="0" tIns="0" vert="horz"/>
          <a:lstStyle>
            <a:lvl1pPr algn="l" eaLnBrk="1" fontAlgn="base" hangingPunct="1" indent="0" latinLnBrk="1" marL="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1pPr>
            <a:lvl2pPr algn="l" eaLnBrk="1" fontAlgn="base" hangingPunct="1" indent="-457200" latinLnBrk="1" marL="4572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2pPr>
            <a:lvl3pPr algn="l" eaLnBrk="1" fontAlgn="base" hangingPunct="1" indent="-914400" latinLnBrk="1" marL="9144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3pPr>
            <a:lvl4pPr algn="l" eaLnBrk="1" fontAlgn="base" hangingPunct="1" indent="-1371600" latinLnBrk="1" marL="13716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4pPr>
            <a:lvl5pPr algn="l" eaLnBrk="1" fontAlgn="base" hangingPunct="1" indent="-1828800" latinLnBrk="1" marL="18288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5pPr>
          </a:lstStyle>
          <a:p>
            <a:pPr algn="r" eaLnBrk="1" fontAlgn="base" hangingPunct="1" indent="0" latinLnBrk="1" lvl="0" marL="0">
              <a:buFontTx/>
              <a:buNone/>
            </a:pPr>
            <a:fld id="{566ABCEB-ACFC-4714-9973-3DA970169C29}" type="slidenum">
              <a:rPr altLang="en-US" b="0" sz="1200" lang="ru-RU">
                <a:solidFill>
                  <a:srgbClr val="4A566A"/>
                </a:solidFill>
                <a:latin typeface="Constantia" pitchFamily="0" charset="1"/>
                <a:ea typeface="Constantia" pitchFamily="0" charset="1"/>
              </a:rPr>
              <a:pPr algn="r" eaLnBrk="1" fontAlgn="base" hangingPunct="1" indent="0" latinLnBrk="1" lvl="0" marL="0">
                <a:buFontTx/>
                <a:buNone/>
              </a:pPr>
            </a:fld>
            <a:endParaRPr altLang="en-US" b="0" sz="1200" lang="ru-RU">
              <a:solidFill>
                <a:srgbClr val="4A566A"/>
              </a:solidFill>
              <a:latin typeface="Constantia" pitchFamily="0" charset="1"/>
              <a:ea typeface="Constantia" pitchFamily="0" charset="1"/>
            </a:endParaRPr>
          </a:p>
        </p:txBody>
      </p:sp>
      <p:sp>
        <p:nvSpPr>
          <p:cNvPr id="1048581" name="Нижний колонтитул 21"/>
          <p:cNvSpPr/>
          <p:nvPr>
            <p:ph type="ftr" sz="quarter" idx="3"/>
          </p:nvPr>
        </p:nvSpPr>
        <p:spPr>
          <a:xfrm rot="0">
            <a:off x="2667000" y="6356350"/>
            <a:ext cx="3352800" cy="365125"/>
          </a:xfrm>
          <a:prstGeom prst="rect"/>
          <a:noFill/>
          <a:ln>
            <a:noFill/>
          </a:ln>
        </p:spPr>
        <p:txBody>
          <a:bodyPr anchor="b" bIns="0" lIns="0" rIns="0" tIns="0" vert="horz"/>
          <a:lstStyle>
            <a:lvl1pPr algn="l" eaLnBrk="1" fontAlgn="base" hangingPunct="1" indent="0" latinLnBrk="1" marL="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1pPr>
            <a:lvl2pPr algn="l" eaLnBrk="1" fontAlgn="base" hangingPunct="1" indent="-457200" latinLnBrk="1" marL="4572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2pPr>
            <a:lvl3pPr algn="l" eaLnBrk="1" fontAlgn="base" hangingPunct="1" indent="-914400" latinLnBrk="1" marL="9144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3pPr>
            <a:lvl4pPr algn="l" eaLnBrk="1" fontAlgn="base" hangingPunct="1" indent="-1371600" latinLnBrk="1" marL="13716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4pPr>
            <a:lvl5pPr algn="l" eaLnBrk="1" fontAlgn="base" hangingPunct="1" indent="-1828800" latinLnBrk="1" marL="18288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5pPr>
          </a:lstStyle>
          <a:p>
            <a:pPr algn="l" eaLnBrk="1" fontAlgn="base" hangingPunct="1" indent="0" latinLnBrk="1" lvl="0" marL="0">
              <a:buFontTx/>
              <a:buNone/>
            </a:pPr>
            <a:endParaRPr altLang="en-US" b="0" sz="1200" lang="ru-RU">
              <a:solidFill>
                <a:srgbClr val="4A566A"/>
              </a:solidFill>
              <a:latin typeface="Constantia" pitchFamily="0" charset="1"/>
              <a:ea typeface="Constantia" pitchFamily="0" charset="1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blank">
  <p:cSld name="Пустой слайд">
    <p:spTree>
      <p:nvGrpSpPr>
        <p:cNvPr id="3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0" name="Дата 9"/>
          <p:cNvSpPr/>
          <p:nvPr>
            <p:ph type="dt" sz="half" idx="2"/>
          </p:nvPr>
        </p:nvSpPr>
        <p:spPr>
          <a:xfrm rot="0">
            <a:off x="457200" y="6356350"/>
            <a:ext cx="2133600" cy="365125"/>
          </a:xfrm>
          <a:prstGeom prst="rect"/>
          <a:noFill/>
          <a:ln>
            <a:noFill/>
          </a:ln>
        </p:spPr>
        <p:txBody>
          <a:bodyPr anchor="b" bIns="0" lIns="0" rIns="0" tIns="0" vert="horz"/>
          <a:lstStyle>
            <a:lvl1pPr algn="l" eaLnBrk="1" fontAlgn="base" hangingPunct="1" indent="0" latinLnBrk="1" marL="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1pPr>
            <a:lvl2pPr algn="l" eaLnBrk="1" fontAlgn="base" hangingPunct="1" indent="-457200" latinLnBrk="1" marL="4572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2pPr>
            <a:lvl3pPr algn="l" eaLnBrk="1" fontAlgn="base" hangingPunct="1" indent="-914400" latinLnBrk="1" marL="9144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3pPr>
            <a:lvl4pPr algn="l" eaLnBrk="1" fontAlgn="base" hangingPunct="1" indent="-1371600" latinLnBrk="1" marL="13716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4pPr>
            <a:lvl5pPr algn="l" eaLnBrk="1" fontAlgn="base" hangingPunct="1" indent="-1828800" latinLnBrk="1" marL="18288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5pPr>
          </a:lstStyle>
          <a:p>
            <a:pPr algn="l" eaLnBrk="1" fontAlgn="base" hangingPunct="1" indent="0" latinLnBrk="1" lvl="0" marL="0">
              <a:buFontTx/>
              <a:buNone/>
            </a:pPr>
            <a:fld id="{566ABCEB-ACFC-4714-9973-3DA970169C29}" type="datetime1">
              <a:rPr altLang="en-US" sz="1200" lang="ru-RU">
                <a:solidFill>
                  <a:srgbClr val="4A566A"/>
                </a:solidFill>
              </a:rPr>
              <a:pPr algn="l" eaLnBrk="1" fontAlgn="base" hangingPunct="1" indent="0" latinLnBrk="1" lvl="0" marL="0">
                <a:buFontTx/>
                <a:buNone/>
              </a:pPr>
            </a:fld>
            <a:endParaRPr altLang="en-US" sz="1200" lang="ru-RU">
              <a:solidFill>
                <a:srgbClr val="4A566A"/>
              </a:solidFill>
            </a:endParaRPr>
          </a:p>
        </p:txBody>
      </p:sp>
      <p:sp>
        <p:nvSpPr>
          <p:cNvPr id="1048582" name="Номер слайда 17"/>
          <p:cNvSpPr/>
          <p:nvPr>
            <p:ph type="sldNum" sz="quarter" idx="4"/>
          </p:nvPr>
        </p:nvSpPr>
        <p:spPr>
          <a:xfrm rot="0">
            <a:off x="7924800" y="6356350"/>
            <a:ext cx="762000" cy="365125"/>
          </a:xfrm>
          <a:prstGeom prst="rect"/>
          <a:noFill/>
          <a:ln>
            <a:noFill/>
          </a:ln>
        </p:spPr>
        <p:txBody>
          <a:bodyPr anchor="b" bIns="0" lIns="0" rIns="0" tIns="0" vert="horz"/>
          <a:lstStyle>
            <a:lvl1pPr algn="l" eaLnBrk="1" fontAlgn="base" hangingPunct="1" indent="0" latinLnBrk="1" marL="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1pPr>
            <a:lvl2pPr algn="l" eaLnBrk="1" fontAlgn="base" hangingPunct="1" indent="-457200" latinLnBrk="1" marL="4572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2pPr>
            <a:lvl3pPr algn="l" eaLnBrk="1" fontAlgn="base" hangingPunct="1" indent="-914400" latinLnBrk="1" marL="9144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3pPr>
            <a:lvl4pPr algn="l" eaLnBrk="1" fontAlgn="base" hangingPunct="1" indent="-1371600" latinLnBrk="1" marL="13716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4pPr>
            <a:lvl5pPr algn="l" eaLnBrk="1" fontAlgn="base" hangingPunct="1" indent="-1828800" latinLnBrk="1" marL="18288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5pPr>
          </a:lstStyle>
          <a:p>
            <a:pPr algn="r" eaLnBrk="1" fontAlgn="base" hangingPunct="1" indent="0" latinLnBrk="1" lvl="0" marL="0">
              <a:buFontTx/>
              <a:buNone/>
            </a:pPr>
            <a:fld id="{566ABCEB-ACFC-4714-9973-3DA970169C29}" type="slidenum">
              <a:rPr altLang="en-US" b="0" sz="1200" lang="ru-RU">
                <a:solidFill>
                  <a:srgbClr val="4A566A"/>
                </a:solidFill>
                <a:latin typeface="Constantia" pitchFamily="0" charset="1"/>
                <a:ea typeface="Constantia" pitchFamily="0" charset="1"/>
              </a:rPr>
              <a:pPr algn="r" eaLnBrk="1" fontAlgn="base" hangingPunct="1" indent="0" latinLnBrk="1" lvl="0" marL="0">
                <a:buFontTx/>
                <a:buNone/>
              </a:pPr>
            </a:fld>
            <a:endParaRPr altLang="en-US" b="0" sz="1200" lang="ru-RU">
              <a:solidFill>
                <a:srgbClr val="4A566A"/>
              </a:solidFill>
              <a:latin typeface="Constantia" pitchFamily="0" charset="1"/>
              <a:ea typeface="Constantia" pitchFamily="0" charset="1"/>
            </a:endParaRPr>
          </a:p>
        </p:txBody>
      </p:sp>
      <p:sp>
        <p:nvSpPr>
          <p:cNvPr id="1048581" name="Нижний колонтитул 21"/>
          <p:cNvSpPr/>
          <p:nvPr>
            <p:ph type="ftr" sz="quarter" idx="3"/>
          </p:nvPr>
        </p:nvSpPr>
        <p:spPr>
          <a:xfrm rot="0">
            <a:off x="2667000" y="6356350"/>
            <a:ext cx="3352800" cy="365125"/>
          </a:xfrm>
          <a:prstGeom prst="rect"/>
          <a:noFill/>
          <a:ln>
            <a:noFill/>
          </a:ln>
        </p:spPr>
        <p:txBody>
          <a:bodyPr anchor="b" bIns="0" lIns="0" rIns="0" tIns="0" vert="horz"/>
          <a:lstStyle>
            <a:lvl1pPr algn="l" eaLnBrk="1" fontAlgn="base" hangingPunct="1" indent="0" latinLnBrk="1" marL="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1pPr>
            <a:lvl2pPr algn="l" eaLnBrk="1" fontAlgn="base" hangingPunct="1" indent="-457200" latinLnBrk="1" marL="4572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2pPr>
            <a:lvl3pPr algn="l" eaLnBrk="1" fontAlgn="base" hangingPunct="1" indent="-914400" latinLnBrk="1" marL="9144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3pPr>
            <a:lvl4pPr algn="l" eaLnBrk="1" fontAlgn="base" hangingPunct="1" indent="-1371600" latinLnBrk="1" marL="13716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4pPr>
            <a:lvl5pPr algn="l" eaLnBrk="1" fontAlgn="base" hangingPunct="1" indent="-1828800" latinLnBrk="1" marL="18288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5pPr>
          </a:lstStyle>
          <a:p>
            <a:pPr algn="l" eaLnBrk="1" fontAlgn="base" hangingPunct="1" indent="0" latinLnBrk="1" lvl="0" marL="0">
              <a:buFontTx/>
              <a:buNone/>
            </a:pPr>
            <a:endParaRPr altLang="en-US" b="0" sz="1200" lang="ru-RU">
              <a:solidFill>
                <a:srgbClr val="4A566A"/>
              </a:solidFill>
              <a:latin typeface="Constantia" pitchFamily="0" charset="1"/>
              <a:ea typeface="Constantia" pitchFamily="0" charset="1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Tx">
  <p:cSld name="Объект с подписью">
    <p:spTree>
      <p:nvGrpSpPr>
        <p:cNvPr id="4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6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altLang="zh-CN" lang="en-US" smtClean="0"/>
              <a:t>Образец заголовка</a:t>
            </a:r>
            <a:endParaRPr altLang="en-US" lang="zh-CN"/>
          </a:p>
        </p:txBody>
      </p:sp>
      <p:sp>
        <p:nvSpPr>
          <p:cNvPr id="1048617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7" cy="3811588"/>
          </a:xfrm>
        </p:spPr>
        <p:txBody>
          <a:bodyPr/>
          <a:lstStyle>
            <a:lvl1pPr indent="0" marL="0">
              <a:buNone/>
              <a:defRPr sz="1600"/>
            </a:lvl1pPr>
            <a:lvl2pPr indent="0" marL="457200">
              <a:buNone/>
              <a:defRPr sz="1400"/>
            </a:lvl2pPr>
            <a:lvl3pPr indent="0" marL="914400">
              <a:buNone/>
              <a:defRPr sz="1200"/>
            </a:lvl3pPr>
            <a:lvl4pPr indent="0" marL="1371600">
              <a:buNone/>
              <a:defRPr sz="1000"/>
            </a:lvl4pPr>
            <a:lvl5pPr indent="0" marL="1828800">
              <a:buNone/>
              <a:defRPr sz="1000"/>
            </a:lvl5pPr>
            <a:lvl6pPr indent="0" marL="2286000">
              <a:buNone/>
              <a:defRPr sz="1000"/>
            </a:lvl6pPr>
            <a:lvl7pPr indent="0" marL="2743200">
              <a:buNone/>
              <a:defRPr sz="1000"/>
            </a:lvl7pPr>
            <a:lvl8pPr indent="0" marL="3200400">
              <a:buNone/>
              <a:defRPr sz="1000"/>
            </a:lvl8pPr>
            <a:lvl9pPr indent="0" marL="3657600">
              <a:buNone/>
              <a:defRPr sz="1000"/>
            </a:lvl9pPr>
          </a:lstStyle>
          <a:p>
            <a:pPr lvl="0"/>
            <a:r>
              <a:rPr altLang="zh-CN" lang="en-US" smtClean="0"/>
              <a:t>Образец текста</a:t>
            </a:r>
          </a:p>
        </p:txBody>
      </p:sp>
      <p:sp>
        <p:nvSpPr>
          <p:cNvPr id="1048618" name="Content Placeholder 2"/>
          <p:cNvSpPr>
            <a:spLocks noGrp="1"/>
          </p:cNvSpPr>
          <p:nvPr>
            <p:ph idx="1"/>
          </p:nvPr>
        </p:nvSpPr>
        <p:spPr>
          <a:xfrm>
            <a:off x="3887391" y="987424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altLang="zh-CN" lang="en-US" smtClean="0"/>
              <a:t>Образец текста</a:t>
            </a:r>
          </a:p>
          <a:p>
            <a:pPr lvl="1"/>
            <a:r>
              <a:rPr altLang="zh-CN" lang="en-US" smtClean="0"/>
              <a:t>Второй уровень</a:t>
            </a:r>
          </a:p>
          <a:p>
            <a:pPr lvl="2"/>
            <a:r>
              <a:rPr altLang="zh-CN" lang="en-US" smtClean="0"/>
              <a:t>Третий уровень</a:t>
            </a:r>
          </a:p>
          <a:p>
            <a:pPr lvl="3"/>
            <a:r>
              <a:rPr altLang="zh-CN" lang="en-US" smtClean="0"/>
              <a:t>Четвертый уровень</a:t>
            </a:r>
          </a:p>
          <a:p>
            <a:pPr lvl="4"/>
            <a:r>
              <a:rPr altLang="zh-CN" lang="en-US" smtClean="0"/>
              <a:t>Пятый уровень</a:t>
            </a:r>
          </a:p>
        </p:txBody>
      </p:sp>
      <p:sp>
        <p:nvSpPr>
          <p:cNvPr id="1048580" name="Дата 9"/>
          <p:cNvSpPr/>
          <p:nvPr>
            <p:ph type="dt" sz="half" idx="2"/>
          </p:nvPr>
        </p:nvSpPr>
        <p:spPr>
          <a:xfrm rot="0">
            <a:off x="457200" y="6356350"/>
            <a:ext cx="2133600" cy="365125"/>
          </a:xfrm>
          <a:prstGeom prst="rect"/>
          <a:noFill/>
          <a:ln>
            <a:noFill/>
          </a:ln>
        </p:spPr>
        <p:txBody>
          <a:bodyPr anchor="b" bIns="0" lIns="0" rIns="0" tIns="0" vert="horz"/>
          <a:lstStyle>
            <a:lvl1pPr algn="l" eaLnBrk="1" fontAlgn="base" hangingPunct="1" indent="0" latinLnBrk="1" marL="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1pPr>
            <a:lvl2pPr algn="l" eaLnBrk="1" fontAlgn="base" hangingPunct="1" indent="-457200" latinLnBrk="1" marL="4572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2pPr>
            <a:lvl3pPr algn="l" eaLnBrk="1" fontAlgn="base" hangingPunct="1" indent="-914400" latinLnBrk="1" marL="9144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3pPr>
            <a:lvl4pPr algn="l" eaLnBrk="1" fontAlgn="base" hangingPunct="1" indent="-1371600" latinLnBrk="1" marL="13716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4pPr>
            <a:lvl5pPr algn="l" eaLnBrk="1" fontAlgn="base" hangingPunct="1" indent="-1828800" latinLnBrk="1" marL="18288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5pPr>
          </a:lstStyle>
          <a:p>
            <a:pPr algn="l" eaLnBrk="1" fontAlgn="base" hangingPunct="1" indent="0" latinLnBrk="1" lvl="0" marL="0">
              <a:buFontTx/>
              <a:buNone/>
            </a:pPr>
            <a:fld id="{566ABCEB-ACFC-4714-9973-3DA970169C29}" type="datetime1">
              <a:rPr altLang="en-US" sz="1200" lang="ru-RU">
                <a:solidFill>
                  <a:srgbClr val="4A566A"/>
                </a:solidFill>
              </a:rPr>
              <a:pPr algn="l" eaLnBrk="1" fontAlgn="base" hangingPunct="1" indent="0" latinLnBrk="1" lvl="0" marL="0">
                <a:buFontTx/>
                <a:buNone/>
              </a:pPr>
            </a:fld>
            <a:endParaRPr altLang="en-US" sz="1200" lang="ru-RU">
              <a:solidFill>
                <a:srgbClr val="4A566A"/>
              </a:solidFill>
            </a:endParaRPr>
          </a:p>
        </p:txBody>
      </p:sp>
      <p:sp>
        <p:nvSpPr>
          <p:cNvPr id="1048582" name="Номер слайда 17"/>
          <p:cNvSpPr/>
          <p:nvPr>
            <p:ph type="sldNum" sz="quarter" idx="4"/>
          </p:nvPr>
        </p:nvSpPr>
        <p:spPr>
          <a:xfrm rot="0">
            <a:off x="7924800" y="6356350"/>
            <a:ext cx="762000" cy="365125"/>
          </a:xfrm>
          <a:prstGeom prst="rect"/>
          <a:noFill/>
          <a:ln>
            <a:noFill/>
          </a:ln>
        </p:spPr>
        <p:txBody>
          <a:bodyPr anchor="b" bIns="0" lIns="0" rIns="0" tIns="0" vert="horz"/>
          <a:lstStyle>
            <a:lvl1pPr algn="l" eaLnBrk="1" fontAlgn="base" hangingPunct="1" indent="0" latinLnBrk="1" marL="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1pPr>
            <a:lvl2pPr algn="l" eaLnBrk="1" fontAlgn="base" hangingPunct="1" indent="-457200" latinLnBrk="1" marL="4572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2pPr>
            <a:lvl3pPr algn="l" eaLnBrk="1" fontAlgn="base" hangingPunct="1" indent="-914400" latinLnBrk="1" marL="9144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3pPr>
            <a:lvl4pPr algn="l" eaLnBrk="1" fontAlgn="base" hangingPunct="1" indent="-1371600" latinLnBrk="1" marL="13716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4pPr>
            <a:lvl5pPr algn="l" eaLnBrk="1" fontAlgn="base" hangingPunct="1" indent="-1828800" latinLnBrk="1" marL="18288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5pPr>
          </a:lstStyle>
          <a:p>
            <a:pPr algn="r" eaLnBrk="1" fontAlgn="base" hangingPunct="1" indent="0" latinLnBrk="1" lvl="0" marL="0">
              <a:buFontTx/>
              <a:buNone/>
            </a:pPr>
            <a:fld id="{566ABCEB-ACFC-4714-9973-3DA970169C29}" type="slidenum">
              <a:rPr altLang="en-US" b="0" sz="1200" lang="ru-RU">
                <a:solidFill>
                  <a:srgbClr val="4A566A"/>
                </a:solidFill>
                <a:latin typeface="Constantia" pitchFamily="0" charset="1"/>
                <a:ea typeface="Constantia" pitchFamily="0" charset="1"/>
              </a:rPr>
              <a:pPr algn="r" eaLnBrk="1" fontAlgn="base" hangingPunct="1" indent="0" latinLnBrk="1" lvl="0" marL="0">
                <a:buFontTx/>
                <a:buNone/>
              </a:pPr>
            </a:fld>
            <a:endParaRPr altLang="en-US" b="0" sz="1200" lang="ru-RU">
              <a:solidFill>
                <a:srgbClr val="4A566A"/>
              </a:solidFill>
              <a:latin typeface="Constantia" pitchFamily="0" charset="1"/>
              <a:ea typeface="Constantia" pitchFamily="0" charset="1"/>
            </a:endParaRPr>
          </a:p>
        </p:txBody>
      </p:sp>
      <p:sp>
        <p:nvSpPr>
          <p:cNvPr id="1048581" name="Нижний колонтитул 21"/>
          <p:cNvSpPr/>
          <p:nvPr>
            <p:ph type="ftr" sz="quarter" idx="3"/>
          </p:nvPr>
        </p:nvSpPr>
        <p:spPr>
          <a:xfrm rot="0">
            <a:off x="2667000" y="6356350"/>
            <a:ext cx="3352800" cy="365125"/>
          </a:xfrm>
          <a:prstGeom prst="rect"/>
          <a:noFill/>
          <a:ln>
            <a:noFill/>
          </a:ln>
        </p:spPr>
        <p:txBody>
          <a:bodyPr anchor="b" bIns="0" lIns="0" rIns="0" tIns="0" vert="horz"/>
          <a:lstStyle>
            <a:lvl1pPr algn="l" eaLnBrk="1" fontAlgn="base" hangingPunct="1" indent="0" latinLnBrk="1" marL="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1pPr>
            <a:lvl2pPr algn="l" eaLnBrk="1" fontAlgn="base" hangingPunct="1" indent="-457200" latinLnBrk="1" marL="4572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2pPr>
            <a:lvl3pPr algn="l" eaLnBrk="1" fontAlgn="base" hangingPunct="1" indent="-914400" latinLnBrk="1" marL="9144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3pPr>
            <a:lvl4pPr algn="l" eaLnBrk="1" fontAlgn="base" hangingPunct="1" indent="-1371600" latinLnBrk="1" marL="13716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4pPr>
            <a:lvl5pPr algn="l" eaLnBrk="1" fontAlgn="base" hangingPunct="1" indent="-1828800" latinLnBrk="1" marL="18288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5pPr>
          </a:lstStyle>
          <a:p>
            <a:pPr algn="l" eaLnBrk="1" fontAlgn="base" hangingPunct="1" indent="0" latinLnBrk="1" lvl="0" marL="0">
              <a:buFontTx/>
              <a:buNone/>
            </a:pPr>
            <a:endParaRPr altLang="en-US" b="0" sz="1200" lang="ru-RU">
              <a:solidFill>
                <a:srgbClr val="4A566A"/>
              </a:solidFill>
              <a:latin typeface="Constantia" pitchFamily="0" charset="1"/>
              <a:ea typeface="Constantia" pitchFamily="0" charset="1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picTx">
  <p:cSld name="Рисунок с подписью">
    <p:spTree>
      <p:nvGrpSpPr>
        <p:cNvPr id="5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9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altLang="zh-CN" lang="en-US" smtClean="0"/>
              <a:t>Образец заголовка</a:t>
            </a:r>
            <a:endParaRPr altLang="en-US" lang="zh-CN"/>
          </a:p>
        </p:txBody>
      </p:sp>
      <p:sp>
        <p:nvSpPr>
          <p:cNvPr id="1048620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7" cy="3811588"/>
          </a:xfrm>
        </p:spPr>
        <p:txBody>
          <a:bodyPr/>
          <a:lstStyle>
            <a:lvl1pPr indent="0" marL="0">
              <a:buNone/>
              <a:defRPr sz="1600"/>
            </a:lvl1pPr>
            <a:lvl2pPr indent="0" marL="457200">
              <a:buNone/>
              <a:defRPr sz="1400"/>
            </a:lvl2pPr>
            <a:lvl3pPr indent="0" marL="914400">
              <a:buNone/>
              <a:defRPr sz="1200"/>
            </a:lvl3pPr>
            <a:lvl4pPr indent="0" marL="1371600">
              <a:buNone/>
              <a:defRPr sz="1000"/>
            </a:lvl4pPr>
            <a:lvl5pPr indent="0" marL="1828800">
              <a:buNone/>
              <a:defRPr sz="1000"/>
            </a:lvl5pPr>
            <a:lvl6pPr indent="0" marL="2286000">
              <a:buNone/>
              <a:defRPr sz="1000"/>
            </a:lvl6pPr>
            <a:lvl7pPr indent="0" marL="2743200">
              <a:buNone/>
              <a:defRPr sz="1000"/>
            </a:lvl7pPr>
            <a:lvl8pPr indent="0" marL="3200400">
              <a:buNone/>
              <a:defRPr sz="1000"/>
            </a:lvl8pPr>
            <a:lvl9pPr indent="0" marL="3657600">
              <a:buNone/>
              <a:defRPr sz="1000"/>
            </a:lvl9pPr>
          </a:lstStyle>
          <a:p>
            <a:pPr lvl="0"/>
            <a:r>
              <a:rPr altLang="zh-CN" lang="en-US" smtClean="0"/>
              <a:t>Образец текста</a:t>
            </a:r>
          </a:p>
        </p:txBody>
      </p:sp>
      <p:sp>
        <p:nvSpPr>
          <p:cNvPr id="1048621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4"/>
            <a:ext cx="4629150" cy="4873625"/>
          </a:xfrm>
        </p:spPr>
        <p:txBody>
          <a:bodyPr/>
          <a:lstStyle>
            <a:lvl1pPr indent="0" marL="0">
              <a:buNone/>
              <a:defRPr sz="3200"/>
            </a:lvl1pPr>
            <a:lvl2pPr indent="0" marL="457200">
              <a:buNone/>
              <a:defRPr sz="2800"/>
            </a:lvl2pPr>
            <a:lvl3pPr indent="0" marL="914400">
              <a:buNone/>
              <a:defRPr sz="2000"/>
            </a:lvl3pPr>
            <a:lvl4pPr indent="0" marL="1371600">
              <a:buNone/>
              <a:defRPr sz="2000"/>
            </a:lvl4pPr>
            <a:lvl5pPr indent="0" marL="1828800">
              <a:buNone/>
              <a:defRPr sz="2000"/>
            </a:lvl5pPr>
            <a:lvl6pPr indent="0" marL="2286000">
              <a:buNone/>
              <a:defRPr sz="2000"/>
            </a:lvl6pPr>
            <a:lvl7pPr indent="0" marL="2743200">
              <a:buNone/>
              <a:defRPr sz="2000"/>
            </a:lvl7pPr>
            <a:lvl8pPr indent="0" marL="3200400">
              <a:buNone/>
              <a:defRPr sz="2000"/>
            </a:lvl8pPr>
            <a:lvl9pPr indent="0" marL="3657600">
              <a:buNone/>
              <a:defRPr sz="2000"/>
            </a:lvl9pPr>
          </a:lstStyle>
          <a:p>
            <a:endParaRPr altLang="en-US" lang="zh-CN"/>
          </a:p>
        </p:txBody>
      </p:sp>
      <p:sp>
        <p:nvSpPr>
          <p:cNvPr id="1048580" name="Дата 9"/>
          <p:cNvSpPr/>
          <p:nvPr>
            <p:ph type="dt" sz="half" idx="2"/>
          </p:nvPr>
        </p:nvSpPr>
        <p:spPr>
          <a:xfrm rot="0">
            <a:off x="457200" y="6356350"/>
            <a:ext cx="2133600" cy="365125"/>
          </a:xfrm>
          <a:prstGeom prst="rect"/>
          <a:noFill/>
          <a:ln>
            <a:noFill/>
          </a:ln>
        </p:spPr>
        <p:txBody>
          <a:bodyPr anchor="b" bIns="0" lIns="0" rIns="0" tIns="0" vert="horz"/>
          <a:lstStyle>
            <a:lvl1pPr algn="l" eaLnBrk="1" fontAlgn="base" hangingPunct="1" indent="0" latinLnBrk="1" marL="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1pPr>
            <a:lvl2pPr algn="l" eaLnBrk="1" fontAlgn="base" hangingPunct="1" indent="-457200" latinLnBrk="1" marL="4572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2pPr>
            <a:lvl3pPr algn="l" eaLnBrk="1" fontAlgn="base" hangingPunct="1" indent="-914400" latinLnBrk="1" marL="9144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3pPr>
            <a:lvl4pPr algn="l" eaLnBrk="1" fontAlgn="base" hangingPunct="1" indent="-1371600" latinLnBrk="1" marL="13716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4pPr>
            <a:lvl5pPr algn="l" eaLnBrk="1" fontAlgn="base" hangingPunct="1" indent="-1828800" latinLnBrk="1" marL="18288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5pPr>
          </a:lstStyle>
          <a:p>
            <a:pPr algn="l" eaLnBrk="1" fontAlgn="base" hangingPunct="1" indent="0" latinLnBrk="1" lvl="0" marL="0">
              <a:buFontTx/>
              <a:buNone/>
            </a:pPr>
            <a:fld id="{566ABCEB-ACFC-4714-9973-3DA970169C29}" type="datetime1">
              <a:rPr altLang="en-US" sz="1200" lang="ru-RU">
                <a:solidFill>
                  <a:srgbClr val="4A566A"/>
                </a:solidFill>
              </a:rPr>
              <a:pPr algn="l" eaLnBrk="1" fontAlgn="base" hangingPunct="1" indent="0" latinLnBrk="1" lvl="0" marL="0">
                <a:buFontTx/>
                <a:buNone/>
              </a:pPr>
            </a:fld>
            <a:endParaRPr altLang="en-US" sz="1200" lang="ru-RU">
              <a:solidFill>
                <a:srgbClr val="4A566A"/>
              </a:solidFill>
            </a:endParaRPr>
          </a:p>
        </p:txBody>
      </p:sp>
      <p:sp>
        <p:nvSpPr>
          <p:cNvPr id="1048582" name="Номер слайда 17"/>
          <p:cNvSpPr/>
          <p:nvPr>
            <p:ph type="sldNum" sz="quarter" idx="4"/>
          </p:nvPr>
        </p:nvSpPr>
        <p:spPr>
          <a:xfrm rot="0">
            <a:off x="7924800" y="6356350"/>
            <a:ext cx="762000" cy="365125"/>
          </a:xfrm>
          <a:prstGeom prst="rect"/>
          <a:noFill/>
          <a:ln>
            <a:noFill/>
          </a:ln>
        </p:spPr>
        <p:txBody>
          <a:bodyPr anchor="b" bIns="0" lIns="0" rIns="0" tIns="0" vert="horz"/>
          <a:lstStyle>
            <a:lvl1pPr algn="l" eaLnBrk="1" fontAlgn="base" hangingPunct="1" indent="0" latinLnBrk="1" marL="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1pPr>
            <a:lvl2pPr algn="l" eaLnBrk="1" fontAlgn="base" hangingPunct="1" indent="-457200" latinLnBrk="1" marL="4572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2pPr>
            <a:lvl3pPr algn="l" eaLnBrk="1" fontAlgn="base" hangingPunct="1" indent="-914400" latinLnBrk="1" marL="9144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3pPr>
            <a:lvl4pPr algn="l" eaLnBrk="1" fontAlgn="base" hangingPunct="1" indent="-1371600" latinLnBrk="1" marL="13716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4pPr>
            <a:lvl5pPr algn="l" eaLnBrk="1" fontAlgn="base" hangingPunct="1" indent="-1828800" latinLnBrk="1" marL="18288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5pPr>
          </a:lstStyle>
          <a:p>
            <a:pPr algn="r" eaLnBrk="1" fontAlgn="base" hangingPunct="1" indent="0" latinLnBrk="1" lvl="0" marL="0">
              <a:buFontTx/>
              <a:buNone/>
            </a:pPr>
            <a:fld id="{566ABCEB-ACFC-4714-9973-3DA970169C29}" type="slidenum">
              <a:rPr altLang="en-US" b="0" sz="1200" lang="ru-RU">
                <a:solidFill>
                  <a:srgbClr val="4A566A"/>
                </a:solidFill>
                <a:latin typeface="Constantia" pitchFamily="0" charset="1"/>
                <a:ea typeface="Constantia" pitchFamily="0" charset="1"/>
              </a:rPr>
              <a:pPr algn="r" eaLnBrk="1" fontAlgn="base" hangingPunct="1" indent="0" latinLnBrk="1" lvl="0" marL="0">
                <a:buFontTx/>
                <a:buNone/>
              </a:pPr>
            </a:fld>
            <a:endParaRPr altLang="en-US" b="0" sz="1200" lang="ru-RU">
              <a:solidFill>
                <a:srgbClr val="4A566A"/>
              </a:solidFill>
              <a:latin typeface="Constantia" pitchFamily="0" charset="1"/>
              <a:ea typeface="Constantia" pitchFamily="0" charset="1"/>
            </a:endParaRPr>
          </a:p>
        </p:txBody>
      </p:sp>
      <p:sp>
        <p:nvSpPr>
          <p:cNvPr id="1048581" name="Нижний колонтитул 21"/>
          <p:cNvSpPr/>
          <p:nvPr>
            <p:ph type="ftr" sz="quarter" idx="3"/>
          </p:nvPr>
        </p:nvSpPr>
        <p:spPr>
          <a:xfrm rot="0">
            <a:off x="2667000" y="6356350"/>
            <a:ext cx="3352800" cy="365125"/>
          </a:xfrm>
          <a:prstGeom prst="rect"/>
          <a:noFill/>
          <a:ln>
            <a:noFill/>
          </a:ln>
        </p:spPr>
        <p:txBody>
          <a:bodyPr anchor="b" bIns="0" lIns="0" rIns="0" tIns="0" vert="horz"/>
          <a:lstStyle>
            <a:lvl1pPr algn="l" eaLnBrk="1" fontAlgn="base" hangingPunct="1" indent="0" latinLnBrk="1" marL="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1pPr>
            <a:lvl2pPr algn="l" eaLnBrk="1" fontAlgn="base" hangingPunct="1" indent="-457200" latinLnBrk="1" marL="4572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2pPr>
            <a:lvl3pPr algn="l" eaLnBrk="1" fontAlgn="base" hangingPunct="1" indent="-914400" latinLnBrk="1" marL="9144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3pPr>
            <a:lvl4pPr algn="l" eaLnBrk="1" fontAlgn="base" hangingPunct="1" indent="-1371600" latinLnBrk="1" marL="13716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4pPr>
            <a:lvl5pPr algn="l" eaLnBrk="1" fontAlgn="base" hangingPunct="1" indent="-1828800" latinLnBrk="1" marL="18288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5pPr>
          </a:lstStyle>
          <a:p>
            <a:pPr algn="l" eaLnBrk="1" fontAlgn="base" hangingPunct="1" indent="0" latinLnBrk="1" lvl="0" marL="0">
              <a:buFontTx/>
              <a:buNone/>
            </a:pPr>
            <a:endParaRPr altLang="en-US" b="0" sz="1200" lang="ru-RU">
              <a:solidFill>
                <a:srgbClr val="4A566A"/>
              </a:solidFill>
              <a:latin typeface="Constantia" pitchFamily="0" charset="1"/>
              <a:ea typeface="Constantia" pitchFamily="0" charset="1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_rels/slideMaster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white">
      <p:bgPr>
        <a:gradFill rotWithShape="1">
          <a:gsLst>
            <a:gs pos="0">
              <a:srgbClr val="AFF3FF">
                <a:alpha val="100000"/>
              </a:srgbClr>
            </a:gs>
            <a:gs pos="0">
              <a:srgbClr val="AFF3FF">
                <a:alpha val="100000"/>
              </a:srgbClr>
            </a:gs>
            <a:gs pos="25000">
              <a:srgbClr val="B9F2FF">
                <a:alpha val="100000"/>
              </a:srgbClr>
            </a:gs>
            <a:gs pos="100000">
              <a:srgbClr val="456580">
                <a:alpha val="100000"/>
              </a:srgbClr>
            </a:gs>
          </a:gsLst>
          <a:path path="rect">
            <a:fillToRect l="9999" t="109999" r="10001" b="100000"/>
          </a:path>
        </a:gradFill>
      </p:bgPr>
    </p:bg>
    <p:spTree>
      <p:nvGrpSpPr>
        <p:cNvPr id="12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sp>
        <p:nvSpPr>
          <p:cNvPr id="1048576" name="Полилиния 6"/>
          <p:cNvSpPr/>
          <p:nvPr/>
        </p:nvSpPr>
        <p:spPr>
          <a:xfrm rot="0">
            <a:off x="-9525" y="-7937"/>
            <a:ext cx="9163050" cy="1041400"/>
          </a:xfrm>
          <a:custGeom>
            <a:avLst/>
            <a:ahLst/>
            <a:rect l="0" t="0" r="r" b="b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</a:path>
            </a:pathLst>
          </a:custGeom>
          <a:gradFill rotWithShape="1">
            <a:gsLst>
              <a:gs pos="0">
                <a:srgbClr val="BC0057">
                  <a:alpha val="45000"/>
                </a:srgbClr>
              </a:gs>
              <a:gs pos="0">
                <a:srgbClr val="BC0057">
                  <a:alpha val="45000"/>
                </a:srgbClr>
              </a:gs>
              <a:gs pos="100000">
                <a:srgbClr val="FFC000">
                  <a:alpha val="54999"/>
                </a:srgbClr>
              </a:gs>
            </a:gsLst>
            <a:lin ang="5400000" scaled="1"/>
          </a:gradFill>
          <a:ln>
            <a:noFill/>
          </a:ln>
        </p:spPr>
        <p:txBody>
          <a:bodyPr anchor="t" bIns="45720" lIns="91440" rIns="91440" tIns="45720" vert="horz"/>
          <a:lstStyle>
            <a:lvl1pPr algn="l" eaLnBrk="1" fontAlgn="base" hangingPunct="1" indent="0" latinLnBrk="1" marL="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1pPr>
            <a:lvl2pPr algn="l" eaLnBrk="1" fontAlgn="base" hangingPunct="1" indent="-457200" latinLnBrk="1" marL="4572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2pPr>
            <a:lvl3pPr algn="l" eaLnBrk="1" fontAlgn="base" hangingPunct="1" indent="-914400" latinLnBrk="1" marL="9144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3pPr>
            <a:lvl4pPr algn="l" eaLnBrk="1" fontAlgn="base" hangingPunct="1" indent="-1371600" latinLnBrk="1" marL="13716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4pPr>
            <a:lvl5pPr algn="l" eaLnBrk="1" fontAlgn="base" hangingPunct="1" indent="-1828800" latinLnBrk="1" marL="18288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5pPr>
          </a:lstStyle>
          <a:p>
            <a:pPr algn="l" eaLnBrk="1" fontAlgn="base" hangingPunct="1" indent="0" latinLnBrk="1" lvl="0" marL="0">
              <a:buFontTx/>
              <a:buNone/>
            </a:pPr>
            <a:endParaRPr altLang="en-US" lang="en-US">
              <a:solidFill>
                <a:srgbClr val="000000"/>
              </a:solidFill>
              <a:latin typeface="Constantia" pitchFamily="0" charset="1"/>
              <a:ea typeface="Constantia" pitchFamily="0" charset="1"/>
            </a:endParaRPr>
          </a:p>
        </p:txBody>
      </p:sp>
      <p:sp>
        <p:nvSpPr>
          <p:cNvPr id="1048577" name="Полилиния 7"/>
          <p:cNvSpPr/>
          <p:nvPr/>
        </p:nvSpPr>
        <p:spPr>
          <a:xfrm rot="0">
            <a:off x="4381500" y="-7937"/>
            <a:ext cx="4762500" cy="638175"/>
          </a:xfrm>
          <a:custGeom>
            <a:avLst/>
            <a:ahLst/>
            <a:rect l="0" t="0" r="r" b="b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</a:path>
            </a:pathLst>
          </a:custGeom>
          <a:gradFill rotWithShape="1">
            <a:gsLst>
              <a:gs pos="0">
                <a:srgbClr val="D69200">
                  <a:alpha val="29999"/>
                </a:srgbClr>
              </a:gs>
              <a:gs pos="0">
                <a:srgbClr val="D69200">
                  <a:alpha val="29999"/>
                </a:srgbClr>
              </a:gs>
              <a:gs pos="79999">
                <a:srgbClr val="F40069">
                  <a:alpha val="99999"/>
                </a:srgbClr>
              </a:gs>
              <a:gs pos="100000">
                <a:srgbClr val="FFFFFF">
                  <a:alpha val="117500"/>
                </a:srgbClr>
              </a:gs>
            </a:gsLst>
            <a:lin ang="5400000" scaled="1"/>
          </a:gradFill>
          <a:ln>
            <a:noFill/>
          </a:ln>
        </p:spPr>
        <p:txBody>
          <a:bodyPr anchor="t" bIns="45720" lIns="91440" rIns="91440" tIns="45720" vert="horz"/>
          <a:lstStyle>
            <a:lvl1pPr algn="l" eaLnBrk="1" fontAlgn="base" hangingPunct="1" indent="0" latinLnBrk="1" marL="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1pPr>
            <a:lvl2pPr algn="l" eaLnBrk="1" fontAlgn="base" hangingPunct="1" indent="-457200" latinLnBrk="1" marL="4572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2pPr>
            <a:lvl3pPr algn="l" eaLnBrk="1" fontAlgn="base" hangingPunct="1" indent="-914400" latinLnBrk="1" marL="9144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3pPr>
            <a:lvl4pPr algn="l" eaLnBrk="1" fontAlgn="base" hangingPunct="1" indent="-1371600" latinLnBrk="1" marL="13716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4pPr>
            <a:lvl5pPr algn="l" eaLnBrk="1" fontAlgn="base" hangingPunct="1" indent="-1828800" latinLnBrk="1" marL="18288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5pPr>
          </a:lstStyle>
          <a:p>
            <a:pPr algn="l" eaLnBrk="1" fontAlgn="base" hangingPunct="1" indent="0" latinLnBrk="1" lvl="0" marL="0">
              <a:buFontTx/>
              <a:buNone/>
            </a:pPr>
            <a:endParaRPr altLang="en-US" lang="en-US">
              <a:solidFill>
                <a:srgbClr val="000000"/>
              </a:solidFill>
              <a:latin typeface="Constantia" pitchFamily="0" charset="1"/>
              <a:ea typeface="Constantia" pitchFamily="0" charset="1"/>
            </a:endParaRPr>
          </a:p>
        </p:txBody>
      </p:sp>
      <p:sp>
        <p:nvSpPr>
          <p:cNvPr id="1048578" name="Заголовок 8"/>
          <p:cNvSpPr/>
          <p:nvPr>
            <p:ph type="title" sz="full" idx="0"/>
          </p:nvPr>
        </p:nvSpPr>
        <p:spPr>
          <a:xfrm rot="0">
            <a:off x="457200" y="704850"/>
            <a:ext cx="8229600" cy="1143000"/>
          </a:xfrm>
          <a:prstGeom prst="rect"/>
          <a:noFill/>
          <a:ln>
            <a:noFill/>
          </a:ln>
        </p:spPr>
        <p:txBody>
          <a:bodyPr anchor="b" bIns="0" lIns="0" rIns="0" tIns="45720" vert="horz"/>
          <a:p>
            <a:pPr lvl="0"/>
            <a:r>
              <a:rPr altLang="en-US" lang="ru-RU"/>
              <a:t>Образец заголовка</a:t>
            </a:r>
          </a:p>
        </p:txBody>
      </p:sp>
      <p:sp>
        <p:nvSpPr>
          <p:cNvPr id="1048579" name="Текст 29"/>
          <p:cNvSpPr/>
          <p:nvPr>
            <p:ph type="body" sz="full" idx="1"/>
          </p:nvPr>
        </p:nvSpPr>
        <p:spPr>
          <a:xfrm rot="0">
            <a:off x="457200" y="1935162"/>
            <a:ext cx="8229600" cy="4389437"/>
          </a:xfrm>
          <a:prstGeom prst="rect"/>
          <a:noFill/>
          <a:ln>
            <a:noFill/>
          </a:ln>
        </p:spPr>
        <p:txBody>
          <a:bodyPr anchor="t" bIns="45720" lIns="91440" rIns="91440" tIns="45720" vert="horz"/>
          <a:p>
            <a:pPr lvl="0"/>
            <a:r>
              <a:rPr altLang="en-US" lang="ru-RU"/>
              <a:t>Образец текста</a:t>
            </a:r>
          </a:p>
          <a:p>
            <a:pPr lvl="1"/>
            <a:r>
              <a:rPr altLang="en-US" lang="ru-RU"/>
              <a:t>Второй уровень</a:t>
            </a:r>
          </a:p>
          <a:p>
            <a:pPr lvl="2"/>
            <a:r>
              <a:rPr altLang="en-US" lang="ru-RU"/>
              <a:t>Третий уровень</a:t>
            </a:r>
          </a:p>
          <a:p>
            <a:pPr lvl="3"/>
            <a:r>
              <a:rPr altLang="en-US" lang="ru-RU"/>
              <a:t>Четвертый уровень</a:t>
            </a:r>
          </a:p>
          <a:p>
            <a:pPr lvl="4"/>
            <a:r>
              <a:rPr altLang="en-US" lang="ru-RU"/>
              <a:t>Пятый уровень</a:t>
            </a:r>
          </a:p>
        </p:txBody>
      </p:sp>
      <p:sp>
        <p:nvSpPr>
          <p:cNvPr id="1048580" name="Дата 9"/>
          <p:cNvSpPr/>
          <p:nvPr>
            <p:ph type="dt" sz="half" idx="2"/>
          </p:nvPr>
        </p:nvSpPr>
        <p:spPr>
          <a:xfrm rot="0">
            <a:off x="457200" y="6356350"/>
            <a:ext cx="2133600" cy="365125"/>
          </a:xfrm>
          <a:prstGeom prst="rect"/>
          <a:noFill/>
          <a:ln>
            <a:noFill/>
          </a:ln>
        </p:spPr>
        <p:txBody>
          <a:bodyPr anchor="b" bIns="0" lIns="0" rIns="0" tIns="0" vert="horz"/>
          <a:lstStyle>
            <a:lvl1pPr algn="l" eaLnBrk="1" fontAlgn="base" hangingPunct="1" indent="0" latinLnBrk="1" marL="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1pPr>
            <a:lvl2pPr algn="l" eaLnBrk="1" fontAlgn="base" hangingPunct="1" indent="-457200" latinLnBrk="1" marL="4572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2pPr>
            <a:lvl3pPr algn="l" eaLnBrk="1" fontAlgn="base" hangingPunct="1" indent="-914400" latinLnBrk="1" marL="9144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3pPr>
            <a:lvl4pPr algn="l" eaLnBrk="1" fontAlgn="base" hangingPunct="1" indent="-1371600" latinLnBrk="1" marL="13716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4pPr>
            <a:lvl5pPr algn="l" eaLnBrk="1" fontAlgn="base" hangingPunct="1" indent="-1828800" latinLnBrk="1" marL="18288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5pPr>
          </a:lstStyle>
          <a:p>
            <a:pPr algn="l" eaLnBrk="1" fontAlgn="base" hangingPunct="1" indent="0" latinLnBrk="1" lvl="0" marL="0">
              <a:buFontTx/>
              <a:buNone/>
            </a:pPr>
            <a:fld id="{566ABCEB-ACFC-4714-9973-3DA970169C29}" type="datetime1">
              <a:rPr altLang="en-US" sz="1200" lang="ru-RU">
                <a:solidFill>
                  <a:srgbClr val="4A566A"/>
                </a:solidFill>
              </a:rPr>
              <a:pPr algn="l" eaLnBrk="1" fontAlgn="base" hangingPunct="1" indent="0" latinLnBrk="1" lvl="0" marL="0">
                <a:buFontTx/>
                <a:buNone/>
              </a:pPr>
            </a:fld>
            <a:endParaRPr altLang="en-US" sz="1200" lang="ru-RU">
              <a:solidFill>
                <a:srgbClr val="4A566A"/>
              </a:solidFill>
            </a:endParaRPr>
          </a:p>
        </p:txBody>
      </p:sp>
      <p:sp>
        <p:nvSpPr>
          <p:cNvPr id="1048581" name="Нижний колонтитул 21"/>
          <p:cNvSpPr/>
          <p:nvPr>
            <p:ph type="ftr" sz="quarter" idx="3"/>
          </p:nvPr>
        </p:nvSpPr>
        <p:spPr>
          <a:xfrm rot="0">
            <a:off x="2667000" y="6356350"/>
            <a:ext cx="3352800" cy="365125"/>
          </a:xfrm>
          <a:prstGeom prst="rect"/>
          <a:noFill/>
          <a:ln>
            <a:noFill/>
          </a:ln>
        </p:spPr>
        <p:txBody>
          <a:bodyPr anchor="b" bIns="0" lIns="0" rIns="0" tIns="0" vert="horz"/>
          <a:lstStyle>
            <a:lvl1pPr algn="l" eaLnBrk="1" fontAlgn="base" hangingPunct="1" indent="0" latinLnBrk="1" marL="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1pPr>
            <a:lvl2pPr algn="l" eaLnBrk="1" fontAlgn="base" hangingPunct="1" indent="-457200" latinLnBrk="1" marL="4572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2pPr>
            <a:lvl3pPr algn="l" eaLnBrk="1" fontAlgn="base" hangingPunct="1" indent="-914400" latinLnBrk="1" marL="9144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3pPr>
            <a:lvl4pPr algn="l" eaLnBrk="1" fontAlgn="base" hangingPunct="1" indent="-1371600" latinLnBrk="1" marL="13716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4pPr>
            <a:lvl5pPr algn="l" eaLnBrk="1" fontAlgn="base" hangingPunct="1" indent="-1828800" latinLnBrk="1" marL="18288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5pPr>
          </a:lstStyle>
          <a:p>
            <a:pPr algn="l" eaLnBrk="1" fontAlgn="base" hangingPunct="1" indent="0" latinLnBrk="1" lvl="0" marL="0">
              <a:buFontTx/>
              <a:buNone/>
            </a:pPr>
            <a:endParaRPr altLang="en-US" b="0" sz="1200" lang="ru-RU">
              <a:solidFill>
                <a:srgbClr val="4A566A"/>
              </a:solidFill>
              <a:latin typeface="Constantia" pitchFamily="0" charset="1"/>
              <a:ea typeface="Constantia" pitchFamily="0" charset="1"/>
            </a:endParaRPr>
          </a:p>
        </p:txBody>
      </p:sp>
      <p:sp>
        <p:nvSpPr>
          <p:cNvPr id="1048582" name="Номер слайда 17"/>
          <p:cNvSpPr/>
          <p:nvPr>
            <p:ph type="sldNum" sz="quarter" idx="4"/>
          </p:nvPr>
        </p:nvSpPr>
        <p:spPr>
          <a:xfrm rot="0">
            <a:off x="7924800" y="6356350"/>
            <a:ext cx="762000" cy="365125"/>
          </a:xfrm>
          <a:prstGeom prst="rect"/>
          <a:noFill/>
          <a:ln>
            <a:noFill/>
          </a:ln>
        </p:spPr>
        <p:txBody>
          <a:bodyPr anchor="b" bIns="0" lIns="0" rIns="0" tIns="0" vert="horz"/>
          <a:lstStyle>
            <a:lvl1pPr algn="l" eaLnBrk="1" fontAlgn="base" hangingPunct="1" indent="0" latinLnBrk="1" marL="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1pPr>
            <a:lvl2pPr algn="l" eaLnBrk="1" fontAlgn="base" hangingPunct="1" indent="-457200" latinLnBrk="1" marL="4572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2pPr>
            <a:lvl3pPr algn="l" eaLnBrk="1" fontAlgn="base" hangingPunct="1" indent="-914400" latinLnBrk="1" marL="9144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3pPr>
            <a:lvl4pPr algn="l" eaLnBrk="1" fontAlgn="base" hangingPunct="1" indent="-1371600" latinLnBrk="1" marL="13716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4pPr>
            <a:lvl5pPr algn="l" eaLnBrk="1" fontAlgn="base" hangingPunct="1" indent="-1828800" latinLnBrk="1" marL="18288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5pPr>
          </a:lstStyle>
          <a:p>
            <a:pPr algn="r" eaLnBrk="1" fontAlgn="base" hangingPunct="1" indent="0" latinLnBrk="1" lvl="0" marL="0">
              <a:buFontTx/>
              <a:buNone/>
            </a:pPr>
            <a:fld id="{566ABCEB-ACFC-4714-9973-3DA970169C29}" type="slidenum">
              <a:rPr altLang="en-US" b="0" sz="1200" lang="ru-RU">
                <a:solidFill>
                  <a:srgbClr val="4A566A"/>
                </a:solidFill>
                <a:latin typeface="Constantia" pitchFamily="0" charset="1"/>
                <a:ea typeface="Constantia" pitchFamily="0" charset="1"/>
              </a:rPr>
              <a:pPr algn="r" eaLnBrk="1" fontAlgn="base" hangingPunct="1" indent="0" latinLnBrk="1" lvl="0" marL="0">
                <a:buFontTx/>
                <a:buNone/>
              </a:pPr>
            </a:fld>
            <a:endParaRPr altLang="en-US" b="0" sz="1200" lang="ru-RU">
              <a:solidFill>
                <a:srgbClr val="4A566A"/>
              </a:solidFill>
              <a:latin typeface="Constantia" pitchFamily="0" charset="1"/>
              <a:ea typeface="Constantia" pitchFamily="0" charset="1"/>
            </a:endParaRPr>
          </a:p>
        </p:txBody>
      </p:sp>
      <p:grpSp>
        <p:nvGrpSpPr>
          <p:cNvPr id="13" name=""/>
          <p:cNvGrpSpPr/>
          <p:nvPr/>
        </p:nvGrpSpPr>
        <p:grpSpPr>
          <a:xfrm rot="0">
            <a:off x="-19050" y="203200"/>
            <a:ext cx="9180512" cy="647700"/>
            <a:chOff x="-19045" y="216550"/>
            <a:chExt cx="9180548" cy="649224"/>
          </a:xfrm>
        </p:grpSpPr>
        <p:sp>
          <p:nvSpPr>
            <p:cNvPr id="1048583" name="Полилиния 11"/>
            <p:cNvSpPr/>
            <p:nvPr/>
          </p:nvSpPr>
          <p:spPr>
            <a:xfrm rot="21435692">
              <a:off x="-19045" y="216550"/>
              <a:ext cx="9163050" cy="649224"/>
            </a:xfrm>
            <a:custGeom>
              <a:avLst/>
              <a:ahLst/>
              <a:rect l="0" t="0" r="r" b="b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9525" cap="flat" cmpd="sng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 anchor="t" bIns="45720" lIns="91440" rIns="91440" tIns="45720" vert="horz"/>
            <a:lstStyle>
              <a:lvl1pPr algn="l" eaLnBrk="1" fontAlgn="base" hangingPunct="1" indent="0" latinLnBrk="1" marL="0">
                <a:buFontTx/>
                <a:buNone/>
                <a:defRPr b="0">
                  <a:solidFill>
                    <a:srgbClr val="000000"/>
                  </a:solidFill>
                  <a:latin typeface="Constantia" pitchFamily="0" charset="1"/>
                  <a:ea typeface="Constantia" pitchFamily="0" charset="1"/>
                </a:defRPr>
              </a:lvl1pPr>
              <a:lvl2pPr algn="l" eaLnBrk="1" fontAlgn="base" hangingPunct="1" indent="-457200" latinLnBrk="1" marL="457200">
                <a:buFontTx/>
                <a:buNone/>
                <a:defRPr b="0">
                  <a:solidFill>
                    <a:srgbClr val="000000"/>
                  </a:solidFill>
                  <a:latin typeface="Constantia" pitchFamily="0" charset="1"/>
                  <a:ea typeface="Constantia" pitchFamily="0" charset="1"/>
                </a:defRPr>
              </a:lvl2pPr>
              <a:lvl3pPr algn="l" eaLnBrk="1" fontAlgn="base" hangingPunct="1" indent="-914400" latinLnBrk="1" marL="914400">
                <a:buFontTx/>
                <a:buNone/>
                <a:defRPr b="0">
                  <a:solidFill>
                    <a:srgbClr val="000000"/>
                  </a:solidFill>
                  <a:latin typeface="Constantia" pitchFamily="0" charset="1"/>
                  <a:ea typeface="Constantia" pitchFamily="0" charset="1"/>
                </a:defRPr>
              </a:lvl3pPr>
              <a:lvl4pPr algn="l" eaLnBrk="1" fontAlgn="base" hangingPunct="1" indent="-1371600" latinLnBrk="1" marL="1371600">
                <a:buFontTx/>
                <a:buNone/>
                <a:defRPr b="0">
                  <a:solidFill>
                    <a:srgbClr val="000000"/>
                  </a:solidFill>
                  <a:latin typeface="Constantia" pitchFamily="0" charset="1"/>
                  <a:ea typeface="Constantia" pitchFamily="0" charset="1"/>
                </a:defRPr>
              </a:lvl4pPr>
              <a:lvl5pPr algn="l" eaLnBrk="1" fontAlgn="base" hangingPunct="1" indent="-1828800" latinLnBrk="1" marL="1828800">
                <a:buFontTx/>
                <a:buNone/>
                <a:defRPr b="0">
                  <a:solidFill>
                    <a:srgbClr val="000000"/>
                  </a:solidFill>
                  <a:latin typeface="Constantia" pitchFamily="0" charset="1"/>
                  <a:ea typeface="Constantia" pitchFamily="0" charset="1"/>
                </a:defRPr>
              </a:lvl5pPr>
            </a:lstStyle>
            <a:p>
              <a:pPr algn="l" eaLnBrk="1" fontAlgn="base" hangingPunct="1" indent="0" latinLnBrk="1" lvl="0" marL="0">
                <a:buFontTx/>
                <a:buNone/>
              </a:pPr>
              <a:endParaRPr altLang="en-US" lang="en-US">
                <a:solidFill>
                  <a:srgbClr val="000000"/>
                </a:solidFill>
                <a:latin typeface="Constantia" pitchFamily="0" charset="1"/>
                <a:ea typeface="Constantia" pitchFamily="0" charset="1"/>
              </a:endParaRPr>
            </a:p>
          </p:txBody>
        </p:sp>
        <p:sp>
          <p:nvSpPr>
            <p:cNvPr id="1048584" name="Полилиния 12"/>
            <p:cNvSpPr/>
            <p:nvPr/>
          </p:nvSpPr>
          <p:spPr>
            <a:xfrm rot="21435692">
              <a:off x="-14309" y="290003"/>
              <a:ext cx="9175812" cy="530352"/>
            </a:xfrm>
            <a:custGeom>
              <a:avLst/>
              <a:ahLst/>
              <a:rect l="0" t="0" r="r" b="b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 anchor="t" bIns="45720" lIns="91440" rIns="91440" tIns="45720" vert="horz"/>
            <a:lstStyle>
              <a:lvl1pPr algn="l" eaLnBrk="1" fontAlgn="base" hangingPunct="1" indent="0" latinLnBrk="1" marL="0">
                <a:buFontTx/>
                <a:buNone/>
                <a:defRPr b="0">
                  <a:solidFill>
                    <a:srgbClr val="000000"/>
                  </a:solidFill>
                  <a:latin typeface="Constantia" pitchFamily="0" charset="1"/>
                  <a:ea typeface="Constantia" pitchFamily="0" charset="1"/>
                </a:defRPr>
              </a:lvl1pPr>
              <a:lvl2pPr algn="l" eaLnBrk="1" fontAlgn="base" hangingPunct="1" indent="-457200" latinLnBrk="1" marL="457200">
                <a:buFontTx/>
                <a:buNone/>
                <a:defRPr b="0">
                  <a:solidFill>
                    <a:srgbClr val="000000"/>
                  </a:solidFill>
                  <a:latin typeface="Constantia" pitchFamily="0" charset="1"/>
                  <a:ea typeface="Constantia" pitchFamily="0" charset="1"/>
                </a:defRPr>
              </a:lvl2pPr>
              <a:lvl3pPr algn="l" eaLnBrk="1" fontAlgn="base" hangingPunct="1" indent="-914400" latinLnBrk="1" marL="914400">
                <a:buFontTx/>
                <a:buNone/>
                <a:defRPr b="0">
                  <a:solidFill>
                    <a:srgbClr val="000000"/>
                  </a:solidFill>
                  <a:latin typeface="Constantia" pitchFamily="0" charset="1"/>
                  <a:ea typeface="Constantia" pitchFamily="0" charset="1"/>
                </a:defRPr>
              </a:lvl3pPr>
              <a:lvl4pPr algn="l" eaLnBrk="1" fontAlgn="base" hangingPunct="1" indent="-1371600" latinLnBrk="1" marL="1371600">
                <a:buFontTx/>
                <a:buNone/>
                <a:defRPr b="0">
                  <a:solidFill>
                    <a:srgbClr val="000000"/>
                  </a:solidFill>
                  <a:latin typeface="Constantia" pitchFamily="0" charset="1"/>
                  <a:ea typeface="Constantia" pitchFamily="0" charset="1"/>
                </a:defRPr>
              </a:lvl4pPr>
              <a:lvl5pPr algn="l" eaLnBrk="1" fontAlgn="base" hangingPunct="1" indent="-1828800" latinLnBrk="1" marL="1828800">
                <a:buFontTx/>
                <a:buNone/>
                <a:defRPr b="0">
                  <a:solidFill>
                    <a:srgbClr val="000000"/>
                  </a:solidFill>
                  <a:latin typeface="Constantia" pitchFamily="0" charset="1"/>
                  <a:ea typeface="Constantia" pitchFamily="0" charset="1"/>
                </a:defRPr>
              </a:lvl5pPr>
            </a:lstStyle>
            <a:p>
              <a:pPr algn="l" eaLnBrk="1" fontAlgn="base" hangingPunct="1" indent="0" latinLnBrk="1" lvl="0" marL="0">
                <a:buFontTx/>
                <a:buNone/>
              </a:pPr>
              <a:endParaRPr altLang="en-US" lang="en-US">
                <a:solidFill>
                  <a:srgbClr val="000000"/>
                </a:solidFill>
                <a:latin typeface="Constantia" pitchFamily="0" charset="1"/>
                <a:ea typeface="Constantia" pitchFamily="0" charset="1"/>
              </a:endParaRPr>
            </a:p>
          </p:txBody>
        </p:sp>
      </p:grpSp>
    </p:spTree>
  </p:cSld>
  <p:clrMap accent1="accent1" accent2="accent2" accent3="accent3" accent4="accent4" accent5="accent5" accent6="accent6" bg1="lt1" bg2="dk2" tx1="dk1" tx2="lt2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dt="0" ftr="0" hdr="0" sldNum="0"/>
  <p:txStyles>
    <p:titleStyle>
      <a:lvl1pPr algn="l" eaLnBrk="1" fontAlgn="base" hangingPunct="1" indent="0" latinLnBrk="1" marL="0">
        <a:spcBef>
          <a:spcPct val="0"/>
        </a:spcBef>
        <a:buFontTx/>
        <a:buNone/>
        <a:defRPr b="0" sz="5000">
          <a:solidFill>
            <a:srgbClr val="4E5B6F"/>
          </a:solidFill>
          <a:latin typeface="Calibri" pitchFamily="0" charset="1"/>
          <a:ea typeface="Calibri" pitchFamily="0" charset="1"/>
        </a:defRPr>
      </a:lvl1pPr>
    </p:titleStyle>
    <p:bodyStyle>
      <a:lvl1pPr algn="l" eaLnBrk="1" fontAlgn="base" hangingPunct="1" indent="-273050" latinLnBrk="1" marL="273050">
        <a:spcBef>
          <a:spcPct val="20000"/>
        </a:spcBef>
        <a:buClr>
          <a:srgbClr val="FEB80A"/>
        </a:buClr>
        <a:buSzPct val="95000"/>
        <a:buFont typeface="Wingdings 2" pitchFamily="0" charset="2"/>
        <a:buChar char=""/>
        <a:defRPr b="0" sz="2600">
          <a:solidFill>
            <a:srgbClr val="000000"/>
          </a:solidFill>
          <a:latin typeface="Constantia" pitchFamily="0" charset="1"/>
          <a:ea typeface="Constantia" pitchFamily="0" charset="1"/>
        </a:defRPr>
      </a:lvl1pPr>
      <a:lvl2pPr algn="l" eaLnBrk="1" fontAlgn="base" hangingPunct="1" indent="-247650" latinLnBrk="1" marL="638175">
        <a:spcBef>
          <a:spcPct val="20000"/>
        </a:spcBef>
        <a:buClr>
          <a:srgbClr val="7FD13B"/>
        </a:buClr>
        <a:buSzPct val="85000"/>
        <a:buFont typeface="Wingdings 2" pitchFamily="0" charset="2"/>
        <a:buChar char=""/>
        <a:defRPr b="0" sz="2400">
          <a:solidFill>
            <a:srgbClr val="000000"/>
          </a:solidFill>
          <a:latin typeface="Constantia" pitchFamily="0" charset="1"/>
          <a:ea typeface="Constantia" pitchFamily="0" charset="1"/>
        </a:defRPr>
      </a:lvl2pPr>
      <a:lvl3pPr algn="l" eaLnBrk="1" fontAlgn="base" hangingPunct="1" indent="-247650" latinLnBrk="1" marL="914400">
        <a:spcBef>
          <a:spcPct val="20000"/>
        </a:spcBef>
        <a:buClr>
          <a:srgbClr val="EA157A"/>
        </a:buClr>
        <a:buSzPct val="70000"/>
        <a:buFont typeface="Wingdings 2" pitchFamily="0" charset="2"/>
        <a:buChar char=""/>
        <a:defRPr b="0" sz="2100">
          <a:solidFill>
            <a:srgbClr val="000000"/>
          </a:solidFill>
          <a:latin typeface="Constantia" pitchFamily="0" charset="1"/>
          <a:ea typeface="Constantia" pitchFamily="0" charset="1"/>
        </a:defRPr>
      </a:lvl3pPr>
      <a:lvl4pPr algn="l" eaLnBrk="1" fontAlgn="base" hangingPunct="1" indent="-212725" latinLnBrk="1" marL="1187450">
        <a:spcBef>
          <a:spcPct val="20000"/>
        </a:spcBef>
        <a:buClr>
          <a:srgbClr val="FEB80A"/>
        </a:buClr>
        <a:buSzPct val="65000"/>
        <a:buFont typeface="Wingdings 2" pitchFamily="0" charset="2"/>
        <a:buChar char=""/>
        <a:defRPr b="0" sz="2000">
          <a:solidFill>
            <a:srgbClr val="000000"/>
          </a:solidFill>
          <a:latin typeface="Constantia" pitchFamily="0" charset="1"/>
          <a:ea typeface="Constantia" pitchFamily="0" charset="1"/>
        </a:defRPr>
      </a:lvl4pPr>
      <a:lvl5pPr algn="l" eaLnBrk="1" fontAlgn="base" hangingPunct="1" indent="-212725" latinLnBrk="1" marL="1460500">
        <a:spcBef>
          <a:spcPct val="20000"/>
        </a:spcBef>
        <a:buClr>
          <a:srgbClr val="00ADDC"/>
        </a:buClr>
        <a:buSzPct val="65000"/>
        <a:buFont typeface="Wingdings 2" pitchFamily="0" charset="2"/>
        <a:buChar char=""/>
        <a:defRPr b="0" sz="2000">
          <a:solidFill>
            <a:srgbClr val="000000"/>
          </a:solidFill>
          <a:latin typeface="Constantia" pitchFamily="0" charset="1"/>
          <a:ea typeface="Constantia" pitchFamily="0" charset="1"/>
        </a:defRPr>
      </a:lvl5pPr>
    </p:bodyStyle>
    <p:otherStyle>
      <a:lvl1pPr algn="l" eaLnBrk="1" fontAlgn="base" hangingPunct="1" indent="0" latinLnBrk="1" marL="0">
        <a:buFontTx/>
        <a:buNone/>
        <a:defRPr b="0">
          <a:solidFill>
            <a:srgbClr val="000000"/>
          </a:solidFill>
          <a:latin typeface="Constantia" pitchFamily="0" charset="1"/>
          <a:ea typeface="Constantia" pitchFamily="0" charset="1"/>
        </a:defRPr>
      </a:lvl1pPr>
      <a:lvl2pPr algn="l" eaLnBrk="1" fontAlgn="base" hangingPunct="1" indent="-457200" latinLnBrk="1" marL="457200">
        <a:buFontTx/>
        <a:buNone/>
        <a:defRPr b="0">
          <a:solidFill>
            <a:srgbClr val="000000"/>
          </a:solidFill>
          <a:latin typeface="Constantia" pitchFamily="0" charset="1"/>
          <a:ea typeface="Constantia" pitchFamily="0" charset="1"/>
        </a:defRPr>
      </a:lvl2pPr>
      <a:lvl3pPr algn="l" eaLnBrk="1" fontAlgn="base" hangingPunct="1" indent="-914400" latinLnBrk="1" marL="914400">
        <a:buFontTx/>
        <a:buNone/>
        <a:defRPr b="0">
          <a:solidFill>
            <a:srgbClr val="000000"/>
          </a:solidFill>
          <a:latin typeface="Constantia" pitchFamily="0" charset="1"/>
          <a:ea typeface="Constantia" pitchFamily="0" charset="1"/>
        </a:defRPr>
      </a:lvl3pPr>
      <a:lvl4pPr algn="l" eaLnBrk="1" fontAlgn="base" hangingPunct="1" indent="-1371600" latinLnBrk="1" marL="1371600">
        <a:buFontTx/>
        <a:buNone/>
        <a:defRPr b="0">
          <a:solidFill>
            <a:srgbClr val="000000"/>
          </a:solidFill>
          <a:latin typeface="Constantia" pitchFamily="0" charset="1"/>
          <a:ea typeface="Constantia" pitchFamily="0" charset="1"/>
        </a:defRPr>
      </a:lvl4pPr>
      <a:lvl5pPr algn="l" eaLnBrk="1" fontAlgn="base" hangingPunct="1" indent="-1828800" latinLnBrk="1" marL="1828800">
        <a:buFontTx/>
        <a:buNone/>
        <a:defRPr b="0">
          <a:solidFill>
            <a:srgbClr val="000000"/>
          </a:solidFill>
          <a:latin typeface="Constantia" pitchFamily="0" charset="1"/>
          <a:ea typeface="Constantia" pitchFamily="0" charset="1"/>
        </a:defRPr>
      </a:lvl5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white">
      <p:bgPr>
        <a:gradFill rotWithShape="1">
          <a:gsLst>
            <a:gs pos="0">
              <a:srgbClr val="AFF3FF">
                <a:alpha val="100000"/>
              </a:srgbClr>
            </a:gs>
            <a:gs pos="0">
              <a:srgbClr val="AFF3FF">
                <a:alpha val="100000"/>
              </a:srgbClr>
            </a:gs>
            <a:gs pos="25000">
              <a:srgbClr val="B9F2FF">
                <a:alpha val="100000"/>
              </a:srgbClr>
            </a:gs>
            <a:gs pos="100000">
              <a:srgbClr val="456580">
                <a:alpha val="100000"/>
              </a:srgbClr>
            </a:gs>
          </a:gsLst>
          <a:path path="rect">
            <a:fillToRect l="9999" t="109999" r="10001" b="100000"/>
          </a:path>
        </a:gradFill>
      </p:bgPr>
    </p:bg>
    <p:spTree>
      <p:nvGrpSpPr>
        <p:cNvPr id="56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sp>
        <p:nvSpPr>
          <p:cNvPr id="1048626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custGeom>
            <a:avLst/>
            <a:ahLst/>
            <a:rect l="0" t="0" r="r" b="b"/>
            <a:pathLst>
              <a:path w="5257800" h="4114800">
                <a:moveTo>
                  <a:pt x="0" y="0"/>
                </a:moveTo>
                <a:lnTo>
                  <a:pt x="5107774" y="0"/>
                </a:lnTo>
                <a:lnTo>
                  <a:pt x="5257800" y="150025"/>
                </a:lnTo>
                <a:lnTo>
                  <a:pt x="5257800" y="4114800"/>
                </a:lnTo>
                <a:lnTo>
                  <a:pt x="0" y="4114800"/>
                </a:lnTo>
                <a:lnTo>
                  <a:pt x="0" y="0"/>
                </a:ln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FFFFFF"/>
          </a:solidFill>
          <a:ln w="3175" cap="rnd" cmpd="sng">
            <a:solidFill>
              <a:srgbClr val="C0C0C0">
                <a:alpha val="100000"/>
              </a:srgbClr>
            </a:solidFill>
            <a:prstDash val="solid"/>
            <a:round/>
          </a:ln>
          <a:effectLst>
            <a:outerShdw algn="tl" dir="7499872" dist="38497" kx="99847" sx="98499" sy="100079">
              <a:srgbClr val="000000">
                <a:alpha val="25000"/>
              </a:srgbClr>
            </a:outerShdw>
          </a:effectLst>
        </p:spPr>
        <p:txBody>
          <a:bodyPr anchor="ctr" bIns="45720" lIns="91440" rIns="91440" tIns="45720" vert="horz"/>
          <a:lstStyle>
            <a:lvl1pPr algn="l" eaLnBrk="1" fontAlgn="base" hangingPunct="1" indent="0" latinLnBrk="1" marL="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1pPr>
            <a:lvl2pPr algn="l" eaLnBrk="1" fontAlgn="base" hangingPunct="1" indent="-457200" latinLnBrk="1" marL="4572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2pPr>
            <a:lvl3pPr algn="l" eaLnBrk="1" fontAlgn="base" hangingPunct="1" indent="-914400" latinLnBrk="1" marL="9144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3pPr>
            <a:lvl4pPr algn="l" eaLnBrk="1" fontAlgn="base" hangingPunct="1" indent="-1371600" latinLnBrk="1" marL="13716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4pPr>
            <a:lvl5pPr algn="l" eaLnBrk="1" fontAlgn="base" hangingPunct="1" indent="-1828800" latinLnBrk="1" marL="18288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5pPr>
          </a:lstStyle>
          <a:p>
            <a:pPr algn="ctr" eaLnBrk="1" fontAlgn="base" hangingPunct="1" indent="0" latinLnBrk="1" lvl="0" marL="0">
              <a:buFontTx/>
              <a:buNone/>
            </a:pPr>
            <a:endParaRPr altLang="en-US" lang="en-US">
              <a:solidFill>
                <a:srgbClr val="000000"/>
              </a:solidFill>
              <a:latin typeface="Constantia" pitchFamily="0" charset="1"/>
              <a:ea typeface="Constantia" pitchFamily="0" charset="1"/>
            </a:endParaRPr>
          </a:p>
        </p:txBody>
      </p:sp>
      <p:sp>
        <p:nvSpPr>
          <p:cNvPr id="1048627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/>
          <a:solidFill>
            <a:srgbClr val="FFFFFF"/>
          </a:solidFill>
          <a:ln w="12700" cap="flat" cmpd="sng">
            <a:solidFill>
              <a:srgbClr val="FFFFFF">
                <a:alpha val="100000"/>
              </a:srgbClr>
            </a:solidFill>
            <a:prstDash val="solid"/>
            <a:round/>
          </a:ln>
          <a:effectLst>
            <a:outerShdw algn="tl" dir="12900719" dist="6347" kx="0" sx="100000" sy="100000">
              <a:srgbClr val="000000">
                <a:alpha val="46999"/>
              </a:srgbClr>
            </a:outerShdw>
          </a:effectLst>
        </p:spPr>
        <p:txBody>
          <a:bodyPr anchor="ctr" bIns="45720" lIns="91440" rIns="91440" tIns="45720" vert="horz"/>
          <a:lstStyle>
            <a:lvl1pPr algn="l" eaLnBrk="1" fontAlgn="base" hangingPunct="1" indent="0" latinLnBrk="1" marL="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1pPr>
            <a:lvl2pPr algn="l" eaLnBrk="1" fontAlgn="base" hangingPunct="1" indent="-457200" latinLnBrk="1" marL="4572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2pPr>
            <a:lvl3pPr algn="l" eaLnBrk="1" fontAlgn="base" hangingPunct="1" indent="-914400" latinLnBrk="1" marL="9144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3pPr>
            <a:lvl4pPr algn="l" eaLnBrk="1" fontAlgn="base" hangingPunct="1" indent="-1371600" latinLnBrk="1" marL="13716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4pPr>
            <a:lvl5pPr algn="l" eaLnBrk="1" fontAlgn="base" hangingPunct="1" indent="-1828800" latinLnBrk="1" marL="18288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5pPr>
          </a:lstStyle>
          <a:p>
            <a:pPr algn="ctr" eaLnBrk="1" fontAlgn="base" hangingPunct="1" indent="0" latinLnBrk="1" lvl="0" marL="0">
              <a:buFontTx/>
              <a:buNone/>
            </a:pPr>
            <a:endParaRPr altLang="en-US" lang="en-US">
              <a:solidFill>
                <a:srgbClr val="000000"/>
              </a:solidFill>
              <a:latin typeface="Constantia" pitchFamily="0" charset="1"/>
              <a:ea typeface="Constantia" pitchFamily="0" charset="1"/>
            </a:endParaRPr>
          </a:p>
        </p:txBody>
      </p:sp>
      <p:sp>
        <p:nvSpPr>
          <p:cNvPr id="1048628" name="Полилиния 9"/>
          <p:cNvSpPr/>
          <p:nvPr/>
        </p:nvSpPr>
        <p:spPr>
          <a:xfrm rot="0" flipV="1">
            <a:off x="-9525" y="5816600"/>
            <a:ext cx="9163050" cy="1041400"/>
          </a:xfrm>
          <a:custGeom>
            <a:avLst/>
            <a:ahLst/>
            <a:rect l="0" t="0" r="r" b="b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</a:path>
            </a:pathLst>
          </a:custGeom>
          <a:gradFill rotWithShape="1">
            <a:gsLst>
              <a:gs pos="0">
                <a:srgbClr val="BC0057">
                  <a:alpha val="45000"/>
                </a:srgbClr>
              </a:gs>
              <a:gs pos="0">
                <a:srgbClr val="BC0057">
                  <a:alpha val="45000"/>
                </a:srgbClr>
              </a:gs>
              <a:gs pos="100000">
                <a:srgbClr val="FFC000">
                  <a:alpha val="54999"/>
                </a:srgbClr>
              </a:gs>
            </a:gsLst>
            <a:lin ang="5400000" scaled="1"/>
          </a:gradFill>
          <a:ln>
            <a:noFill/>
          </a:ln>
        </p:spPr>
        <p:txBody>
          <a:bodyPr anchor="t" bIns="45720" lIns="91440" rIns="91440" tIns="45720" vert="horz"/>
          <a:lstStyle>
            <a:lvl1pPr algn="l" eaLnBrk="1" fontAlgn="base" hangingPunct="1" indent="0" latinLnBrk="1" marL="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1pPr>
            <a:lvl2pPr algn="l" eaLnBrk="1" fontAlgn="base" hangingPunct="1" indent="-457200" latinLnBrk="1" marL="4572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2pPr>
            <a:lvl3pPr algn="l" eaLnBrk="1" fontAlgn="base" hangingPunct="1" indent="-914400" latinLnBrk="1" marL="9144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3pPr>
            <a:lvl4pPr algn="l" eaLnBrk="1" fontAlgn="base" hangingPunct="1" indent="-1371600" latinLnBrk="1" marL="13716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4pPr>
            <a:lvl5pPr algn="l" eaLnBrk="1" fontAlgn="base" hangingPunct="1" indent="-1828800" latinLnBrk="1" marL="18288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5pPr>
          </a:lstStyle>
          <a:p>
            <a:pPr algn="l" eaLnBrk="1" fontAlgn="base" hangingPunct="1" indent="0" latinLnBrk="1" lvl="0" marL="0">
              <a:buFontTx/>
              <a:buNone/>
            </a:pPr>
            <a:endParaRPr altLang="en-US" lang="en-US">
              <a:solidFill>
                <a:srgbClr val="000000"/>
              </a:solidFill>
              <a:latin typeface="Constantia" pitchFamily="0" charset="1"/>
              <a:ea typeface="Constantia" pitchFamily="0" charset="1"/>
            </a:endParaRPr>
          </a:p>
        </p:txBody>
      </p:sp>
      <p:sp>
        <p:nvSpPr>
          <p:cNvPr id="1048629" name="Полилиния 10"/>
          <p:cNvSpPr/>
          <p:nvPr/>
        </p:nvSpPr>
        <p:spPr>
          <a:xfrm rot="0" flipV="1">
            <a:off x="4381500" y="6219825"/>
            <a:ext cx="4762500" cy="638175"/>
          </a:xfrm>
          <a:custGeom>
            <a:avLst/>
            <a:ahLst/>
            <a:rect l="0" t="0" r="r" b="b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</a:path>
            </a:pathLst>
          </a:custGeom>
          <a:gradFill rotWithShape="1">
            <a:gsLst>
              <a:gs pos="0">
                <a:srgbClr val="D69200">
                  <a:alpha val="29999"/>
                </a:srgbClr>
              </a:gs>
              <a:gs pos="0">
                <a:srgbClr val="D69200">
                  <a:alpha val="29999"/>
                </a:srgbClr>
              </a:gs>
              <a:gs pos="79999">
                <a:srgbClr val="F40069">
                  <a:alpha val="99999"/>
                </a:srgbClr>
              </a:gs>
              <a:gs pos="100000">
                <a:srgbClr val="FFFFFF">
                  <a:alpha val="117500"/>
                </a:srgbClr>
              </a:gs>
            </a:gsLst>
            <a:lin ang="5400000" scaled="1"/>
          </a:gradFill>
          <a:ln>
            <a:noFill/>
          </a:ln>
        </p:spPr>
        <p:txBody>
          <a:bodyPr anchor="t" bIns="45720" lIns="91440" rIns="91440" tIns="45720" vert="horz"/>
          <a:lstStyle>
            <a:lvl1pPr algn="l" eaLnBrk="1" fontAlgn="base" hangingPunct="1" indent="0" latinLnBrk="1" marL="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1pPr>
            <a:lvl2pPr algn="l" eaLnBrk="1" fontAlgn="base" hangingPunct="1" indent="-457200" latinLnBrk="1" marL="4572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2pPr>
            <a:lvl3pPr algn="l" eaLnBrk="1" fontAlgn="base" hangingPunct="1" indent="-914400" latinLnBrk="1" marL="9144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3pPr>
            <a:lvl4pPr algn="l" eaLnBrk="1" fontAlgn="base" hangingPunct="1" indent="-1371600" latinLnBrk="1" marL="13716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4pPr>
            <a:lvl5pPr algn="l" eaLnBrk="1" fontAlgn="base" hangingPunct="1" indent="-1828800" latinLnBrk="1" marL="18288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5pPr>
          </a:lstStyle>
          <a:p>
            <a:pPr algn="l" eaLnBrk="1" fontAlgn="base" hangingPunct="1" indent="0" latinLnBrk="1" lvl="0" marL="0">
              <a:buFontTx/>
              <a:buNone/>
            </a:pPr>
            <a:endParaRPr altLang="en-US" lang="en-US">
              <a:solidFill>
                <a:srgbClr val="000000"/>
              </a:solidFill>
              <a:latin typeface="Constantia" pitchFamily="0" charset="1"/>
              <a:ea typeface="Constantia" pitchFamily="0" charset="1"/>
            </a:endParaRPr>
          </a:p>
        </p:txBody>
      </p:sp>
      <p:sp>
        <p:nvSpPr>
          <p:cNvPr id="1048630" name="Заголовок 8"/>
          <p:cNvSpPr/>
          <p:nvPr>
            <p:ph type="title" sz="full" idx="0"/>
          </p:nvPr>
        </p:nvSpPr>
        <p:spPr>
          <a:xfrm rot="0">
            <a:off x="457200" y="704850"/>
            <a:ext cx="8229600" cy="1143000"/>
          </a:xfrm>
          <a:prstGeom prst="rect"/>
          <a:noFill/>
          <a:ln>
            <a:noFill/>
          </a:ln>
        </p:spPr>
        <p:txBody>
          <a:bodyPr anchor="b" bIns="0" lIns="0" rIns="0" tIns="45720" vert="horz"/>
          <a:p>
            <a:pPr lvl="0"/>
            <a:r>
              <a:rPr altLang="en-US" lang="ru-RU"/>
              <a:t>Образец заголовка</a:t>
            </a:r>
          </a:p>
        </p:txBody>
      </p:sp>
      <p:sp>
        <p:nvSpPr>
          <p:cNvPr id="1048631" name="Текст 29"/>
          <p:cNvSpPr/>
          <p:nvPr>
            <p:ph type="body" sz="full" idx="1"/>
          </p:nvPr>
        </p:nvSpPr>
        <p:spPr>
          <a:xfrm rot="0">
            <a:off x="457200" y="1935162"/>
            <a:ext cx="8229600" cy="4389437"/>
          </a:xfrm>
          <a:prstGeom prst="rect"/>
          <a:noFill/>
          <a:ln>
            <a:noFill/>
          </a:ln>
        </p:spPr>
        <p:txBody>
          <a:bodyPr anchor="t" bIns="45720" lIns="91440" rIns="91440" tIns="45720" vert="horz"/>
          <a:p>
            <a:pPr lvl="0"/>
            <a:r>
              <a:rPr altLang="en-US" lang="ru-RU"/>
              <a:t>Образец текста</a:t>
            </a:r>
          </a:p>
          <a:p>
            <a:pPr lvl="1"/>
            <a:r>
              <a:rPr altLang="en-US" lang="ru-RU"/>
              <a:t>Второй уровень</a:t>
            </a:r>
          </a:p>
          <a:p>
            <a:pPr lvl="2"/>
            <a:r>
              <a:rPr altLang="en-US" lang="ru-RU"/>
              <a:t>Третий уровень</a:t>
            </a:r>
          </a:p>
          <a:p>
            <a:pPr lvl="3"/>
            <a:r>
              <a:rPr altLang="en-US" lang="ru-RU"/>
              <a:t>Четвертый уровень</a:t>
            </a:r>
          </a:p>
          <a:p>
            <a:pPr lvl="4"/>
            <a:r>
              <a:rPr altLang="en-US" lang="ru-RU"/>
              <a:t>Пятый уровень</a:t>
            </a:r>
          </a:p>
        </p:txBody>
      </p:sp>
      <p:sp>
        <p:nvSpPr>
          <p:cNvPr id="1048632" name="Дата 9"/>
          <p:cNvSpPr/>
          <p:nvPr>
            <p:ph type="dt" sz="half" idx="2"/>
          </p:nvPr>
        </p:nvSpPr>
        <p:spPr>
          <a:xfrm rot="0">
            <a:off x="457200" y="6356350"/>
            <a:ext cx="2133600" cy="365125"/>
          </a:xfrm>
          <a:prstGeom prst="rect"/>
          <a:noFill/>
          <a:ln>
            <a:noFill/>
          </a:ln>
        </p:spPr>
        <p:txBody>
          <a:bodyPr anchor="b" bIns="0" lIns="0" rIns="0" tIns="0" vert="horz"/>
          <a:lstStyle>
            <a:lvl1pPr algn="l" eaLnBrk="1" fontAlgn="base" hangingPunct="1" indent="0" latinLnBrk="1" marL="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1pPr>
            <a:lvl2pPr algn="l" eaLnBrk="1" fontAlgn="base" hangingPunct="1" indent="-457200" latinLnBrk="1" marL="4572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2pPr>
            <a:lvl3pPr algn="l" eaLnBrk="1" fontAlgn="base" hangingPunct="1" indent="-914400" latinLnBrk="1" marL="9144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3pPr>
            <a:lvl4pPr algn="l" eaLnBrk="1" fontAlgn="base" hangingPunct="1" indent="-1371600" latinLnBrk="1" marL="13716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4pPr>
            <a:lvl5pPr algn="l" eaLnBrk="1" fontAlgn="base" hangingPunct="1" indent="-1828800" latinLnBrk="1" marL="18288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5pPr>
          </a:lstStyle>
          <a:p>
            <a:pPr algn="l" eaLnBrk="1" fontAlgn="base" hangingPunct="1" indent="0" latinLnBrk="1" lvl="0" marL="0">
              <a:buFontTx/>
              <a:buNone/>
            </a:pPr>
            <a:fld id="{566ABCEB-ACFC-4714-9973-3DA970169C29}" type="datetime1">
              <a:rPr altLang="en-US" sz="1200" lang="ru-RU">
                <a:solidFill>
                  <a:srgbClr val="4A566A"/>
                </a:solidFill>
              </a:rPr>
              <a:pPr algn="l" eaLnBrk="1" fontAlgn="base" hangingPunct="1" indent="0" latinLnBrk="1" lvl="0" marL="0">
                <a:buFontTx/>
                <a:buNone/>
              </a:pPr>
            </a:fld>
            <a:endParaRPr altLang="en-US" sz="1200" lang="ru-RU">
              <a:solidFill>
                <a:srgbClr val="4A566A"/>
              </a:solidFill>
            </a:endParaRPr>
          </a:p>
        </p:txBody>
      </p:sp>
      <p:sp>
        <p:nvSpPr>
          <p:cNvPr id="1048633" name="Нижний колонтитул 21"/>
          <p:cNvSpPr/>
          <p:nvPr>
            <p:ph type="ftr" sz="quarter" idx="3"/>
          </p:nvPr>
        </p:nvSpPr>
        <p:spPr>
          <a:xfrm rot="0">
            <a:off x="2667000" y="6356350"/>
            <a:ext cx="3352800" cy="365125"/>
          </a:xfrm>
          <a:prstGeom prst="rect"/>
          <a:noFill/>
          <a:ln>
            <a:noFill/>
          </a:ln>
        </p:spPr>
        <p:txBody>
          <a:bodyPr anchor="b" bIns="0" lIns="0" rIns="0" tIns="0" vert="horz"/>
          <a:lstStyle>
            <a:lvl1pPr algn="l" eaLnBrk="1" fontAlgn="base" hangingPunct="1" indent="0" latinLnBrk="1" marL="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1pPr>
            <a:lvl2pPr algn="l" eaLnBrk="1" fontAlgn="base" hangingPunct="1" indent="-457200" latinLnBrk="1" marL="4572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2pPr>
            <a:lvl3pPr algn="l" eaLnBrk="1" fontAlgn="base" hangingPunct="1" indent="-914400" latinLnBrk="1" marL="9144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3pPr>
            <a:lvl4pPr algn="l" eaLnBrk="1" fontAlgn="base" hangingPunct="1" indent="-1371600" latinLnBrk="1" marL="13716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4pPr>
            <a:lvl5pPr algn="l" eaLnBrk="1" fontAlgn="base" hangingPunct="1" indent="-1828800" latinLnBrk="1" marL="18288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5pPr>
          </a:lstStyle>
          <a:p>
            <a:pPr algn="l" eaLnBrk="1" fontAlgn="base" hangingPunct="1" indent="0" latinLnBrk="1" lvl="0" marL="0">
              <a:buFontTx/>
              <a:buNone/>
            </a:pPr>
            <a:endParaRPr altLang="en-US" b="0" sz="1200" lang="ru-RU">
              <a:solidFill>
                <a:srgbClr val="4A566A"/>
              </a:solidFill>
              <a:latin typeface="Constantia" pitchFamily="0" charset="1"/>
              <a:ea typeface="Constantia" pitchFamily="0" charset="1"/>
            </a:endParaRPr>
          </a:p>
        </p:txBody>
      </p:sp>
      <p:sp>
        <p:nvSpPr>
          <p:cNvPr id="1048634" name="Номер слайда 17"/>
          <p:cNvSpPr/>
          <p:nvPr>
            <p:ph type="sldNum" sz="quarter" idx="4"/>
          </p:nvPr>
        </p:nvSpPr>
        <p:spPr>
          <a:xfrm rot="0">
            <a:off x="7924800" y="6356350"/>
            <a:ext cx="762000" cy="365125"/>
          </a:xfrm>
          <a:prstGeom prst="rect"/>
          <a:noFill/>
          <a:ln>
            <a:noFill/>
          </a:ln>
        </p:spPr>
        <p:txBody>
          <a:bodyPr anchor="b" bIns="0" lIns="0" rIns="0" tIns="0" vert="horz"/>
          <a:lstStyle>
            <a:lvl1pPr algn="l" eaLnBrk="1" fontAlgn="base" hangingPunct="1" indent="0" latinLnBrk="1" marL="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1pPr>
            <a:lvl2pPr algn="l" eaLnBrk="1" fontAlgn="base" hangingPunct="1" indent="-457200" latinLnBrk="1" marL="4572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2pPr>
            <a:lvl3pPr algn="l" eaLnBrk="1" fontAlgn="base" hangingPunct="1" indent="-914400" latinLnBrk="1" marL="9144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3pPr>
            <a:lvl4pPr algn="l" eaLnBrk="1" fontAlgn="base" hangingPunct="1" indent="-1371600" latinLnBrk="1" marL="13716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4pPr>
            <a:lvl5pPr algn="l" eaLnBrk="1" fontAlgn="base" hangingPunct="1" indent="-1828800" latinLnBrk="1" marL="1828800">
              <a:buFontTx/>
              <a:buNone/>
              <a:defRPr b="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5pPr>
          </a:lstStyle>
          <a:p>
            <a:pPr algn="r" eaLnBrk="1" fontAlgn="base" hangingPunct="1" indent="0" latinLnBrk="1" lvl="0" marL="0">
              <a:buFontTx/>
              <a:buNone/>
            </a:pPr>
            <a:fld id="{566ABCEB-ACFC-4714-9973-3DA970169C29}" type="slidenum">
              <a:rPr altLang="en-US" b="0" sz="1200" lang="ru-RU">
                <a:solidFill>
                  <a:srgbClr val="4A566A"/>
                </a:solidFill>
                <a:latin typeface="Constantia" pitchFamily="0" charset="1"/>
                <a:ea typeface="Constantia" pitchFamily="0" charset="1"/>
              </a:rPr>
              <a:pPr algn="r" eaLnBrk="1" fontAlgn="base" hangingPunct="1" indent="0" latinLnBrk="1" lvl="0" marL="0">
                <a:buFontTx/>
                <a:buNone/>
              </a:pPr>
            </a:fld>
            <a:endParaRPr altLang="en-US" b="0" sz="1200" lang="ru-RU">
              <a:solidFill>
                <a:srgbClr val="4A566A"/>
              </a:solidFill>
              <a:latin typeface="Constantia" pitchFamily="0" charset="1"/>
              <a:ea typeface="Constantia" pitchFamily="0" charset="1"/>
            </a:endParaRPr>
          </a:p>
        </p:txBody>
      </p:sp>
    </p:spTree>
  </p:cSld>
  <p:clrMap accent1="accent1" accent2="accent2" accent3="accent3" accent4="accent4" accent5="accent5" accent6="accent6" bg1="lt1" bg2="dk2" tx1="dk1" tx2="lt2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dt="0" ftr="0" hdr="0" sldNum="0"/>
  <p:txStyles>
    <p:titleStyle>
      <a:lvl1pPr algn="l" eaLnBrk="1" fontAlgn="base" hangingPunct="1" indent="0" latinLnBrk="1" marL="0">
        <a:spcBef>
          <a:spcPct val="0"/>
        </a:spcBef>
        <a:buFontTx/>
        <a:buNone/>
        <a:defRPr b="0" sz="5000">
          <a:solidFill>
            <a:srgbClr val="4E5B6F"/>
          </a:solidFill>
          <a:latin typeface="Calibri" pitchFamily="0" charset="1"/>
          <a:ea typeface="Calibri" pitchFamily="0" charset="1"/>
        </a:defRPr>
      </a:lvl1pPr>
    </p:titleStyle>
    <p:bodyStyle>
      <a:lvl1pPr algn="l" eaLnBrk="1" fontAlgn="base" hangingPunct="1" indent="-273050" latinLnBrk="1" marL="273050">
        <a:spcBef>
          <a:spcPct val="20000"/>
        </a:spcBef>
        <a:buClr>
          <a:srgbClr val="FEB80A"/>
        </a:buClr>
        <a:buSzPct val="95000"/>
        <a:buFont typeface="Wingdings 2" pitchFamily="0" charset="2"/>
        <a:buChar char=""/>
        <a:defRPr b="0" sz="2600">
          <a:solidFill>
            <a:srgbClr val="000000"/>
          </a:solidFill>
          <a:latin typeface="Constantia" pitchFamily="0" charset="1"/>
          <a:ea typeface="Constantia" pitchFamily="0" charset="1"/>
        </a:defRPr>
      </a:lvl1pPr>
      <a:lvl2pPr algn="l" eaLnBrk="1" fontAlgn="base" hangingPunct="1" indent="-247650" latinLnBrk="1" marL="638175">
        <a:spcBef>
          <a:spcPct val="20000"/>
        </a:spcBef>
        <a:buClr>
          <a:srgbClr val="7FD13B"/>
        </a:buClr>
        <a:buSzPct val="85000"/>
        <a:buFont typeface="Wingdings 2" pitchFamily="0" charset="2"/>
        <a:buChar char=""/>
        <a:defRPr b="0" sz="2400">
          <a:solidFill>
            <a:srgbClr val="000000"/>
          </a:solidFill>
          <a:latin typeface="Constantia" pitchFamily="0" charset="1"/>
          <a:ea typeface="Constantia" pitchFamily="0" charset="1"/>
        </a:defRPr>
      </a:lvl2pPr>
      <a:lvl3pPr algn="l" eaLnBrk="1" fontAlgn="base" hangingPunct="1" indent="-247650" latinLnBrk="1" marL="914400">
        <a:spcBef>
          <a:spcPct val="20000"/>
        </a:spcBef>
        <a:buClr>
          <a:srgbClr val="EA157A"/>
        </a:buClr>
        <a:buSzPct val="70000"/>
        <a:buFont typeface="Wingdings 2" pitchFamily="0" charset="2"/>
        <a:buChar char=""/>
        <a:defRPr b="0" sz="2100">
          <a:solidFill>
            <a:srgbClr val="000000"/>
          </a:solidFill>
          <a:latin typeface="Constantia" pitchFamily="0" charset="1"/>
          <a:ea typeface="Constantia" pitchFamily="0" charset="1"/>
        </a:defRPr>
      </a:lvl3pPr>
      <a:lvl4pPr algn="l" eaLnBrk="1" fontAlgn="base" hangingPunct="1" indent="-212725" latinLnBrk="1" marL="1187450">
        <a:spcBef>
          <a:spcPct val="20000"/>
        </a:spcBef>
        <a:buClr>
          <a:srgbClr val="FEB80A"/>
        </a:buClr>
        <a:buSzPct val="65000"/>
        <a:buFont typeface="Wingdings 2" pitchFamily="0" charset="2"/>
        <a:buChar char=""/>
        <a:defRPr b="0" sz="2000">
          <a:solidFill>
            <a:srgbClr val="000000"/>
          </a:solidFill>
          <a:latin typeface="Constantia" pitchFamily="0" charset="1"/>
          <a:ea typeface="Constantia" pitchFamily="0" charset="1"/>
        </a:defRPr>
      </a:lvl4pPr>
      <a:lvl5pPr algn="l" eaLnBrk="1" fontAlgn="base" hangingPunct="1" indent="-212725" latinLnBrk="1" marL="1460500">
        <a:spcBef>
          <a:spcPct val="20000"/>
        </a:spcBef>
        <a:buClr>
          <a:srgbClr val="00ADDC"/>
        </a:buClr>
        <a:buSzPct val="65000"/>
        <a:buFont typeface="Wingdings 2" pitchFamily="0" charset="2"/>
        <a:buChar char=""/>
        <a:defRPr b="0" sz="2000">
          <a:solidFill>
            <a:srgbClr val="000000"/>
          </a:solidFill>
          <a:latin typeface="Constantia" pitchFamily="0" charset="1"/>
          <a:ea typeface="Constantia" pitchFamily="0" charset="1"/>
        </a:defRPr>
      </a:lvl5pPr>
    </p:bodyStyle>
    <p:otherStyle>
      <a:lvl1pPr algn="l" eaLnBrk="1" fontAlgn="base" hangingPunct="1" indent="0" latinLnBrk="1" marL="0">
        <a:buFontTx/>
        <a:buNone/>
        <a:defRPr b="0">
          <a:solidFill>
            <a:srgbClr val="000000"/>
          </a:solidFill>
          <a:latin typeface="Constantia" pitchFamily="0" charset="1"/>
          <a:ea typeface="Constantia" pitchFamily="0" charset="1"/>
        </a:defRPr>
      </a:lvl1pPr>
      <a:lvl2pPr algn="l" eaLnBrk="1" fontAlgn="base" hangingPunct="1" indent="-457200" latinLnBrk="1" marL="457200">
        <a:buFontTx/>
        <a:buNone/>
        <a:defRPr b="0">
          <a:solidFill>
            <a:srgbClr val="000000"/>
          </a:solidFill>
          <a:latin typeface="Constantia" pitchFamily="0" charset="1"/>
          <a:ea typeface="Constantia" pitchFamily="0" charset="1"/>
        </a:defRPr>
      </a:lvl2pPr>
      <a:lvl3pPr algn="l" eaLnBrk="1" fontAlgn="base" hangingPunct="1" indent="-914400" latinLnBrk="1" marL="914400">
        <a:buFontTx/>
        <a:buNone/>
        <a:defRPr b="0">
          <a:solidFill>
            <a:srgbClr val="000000"/>
          </a:solidFill>
          <a:latin typeface="Constantia" pitchFamily="0" charset="1"/>
          <a:ea typeface="Constantia" pitchFamily="0" charset="1"/>
        </a:defRPr>
      </a:lvl3pPr>
      <a:lvl4pPr algn="l" eaLnBrk="1" fontAlgn="base" hangingPunct="1" indent="-1371600" latinLnBrk="1" marL="1371600">
        <a:buFontTx/>
        <a:buNone/>
        <a:defRPr b="0">
          <a:solidFill>
            <a:srgbClr val="000000"/>
          </a:solidFill>
          <a:latin typeface="Constantia" pitchFamily="0" charset="1"/>
          <a:ea typeface="Constantia" pitchFamily="0" charset="1"/>
        </a:defRPr>
      </a:lvl4pPr>
      <a:lvl5pPr algn="l" eaLnBrk="1" fontAlgn="base" hangingPunct="1" indent="-1828800" latinLnBrk="1" marL="1828800">
        <a:buFontTx/>
        <a:buNone/>
        <a:defRPr b="0">
          <a:solidFill>
            <a:srgbClr val="000000"/>
          </a:solidFill>
          <a:latin typeface="Constantia" pitchFamily="0" charset="1"/>
          <a:ea typeface="Constantia" pitchFamily="0" charset="1"/>
        </a:defRPr>
      </a:lvl5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5" Type="http://schemas.openxmlformats.org/officeDocument/2006/relationships/slideLayout" Target="../slideLayouts/slideLayout1.xml"/></Relationships>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image" Target="../media/image37.png"/><Relationship Id="rId2" Type="http://schemas.openxmlformats.org/officeDocument/2006/relationships/image" Target="../media/image38.png"/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5" Type="http://schemas.openxmlformats.org/officeDocument/2006/relationships/image" Target="../media/image41.png"/><Relationship Id="rId6" Type="http://schemas.openxmlformats.org/officeDocument/2006/relationships/slideLayout" Target="../slideLayouts/slideLayout7.xml"/></Relationships>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image" Target="../media/image42.png"/><Relationship Id="rId2" Type="http://schemas.openxmlformats.org/officeDocument/2006/relationships/image" Target="../media/image43.png"/><Relationship Id="rId3" Type="http://schemas.openxmlformats.org/officeDocument/2006/relationships/image" Target="../media/image44.png"/><Relationship Id="rId4" Type="http://schemas.openxmlformats.org/officeDocument/2006/relationships/image" Target="../media/image45.png"/><Relationship Id="rId5" Type="http://schemas.openxmlformats.org/officeDocument/2006/relationships/slideLayout" Target="../slideLayouts/slideLayout7.xml"/></Relationships>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image" Target="../media/image46.png"/><Relationship Id="rId2" Type="http://schemas.openxmlformats.org/officeDocument/2006/relationships/image" Target="../media/image47.png"/><Relationship Id="rId3" Type="http://schemas.openxmlformats.org/officeDocument/2006/relationships/image" Target="../media/image48.png"/><Relationship Id="rId4" Type="http://schemas.openxmlformats.org/officeDocument/2006/relationships/image" Target="../media/image49.png"/><Relationship Id="rId5" Type="http://schemas.openxmlformats.org/officeDocument/2006/relationships/image" Target="../media/image50.png"/><Relationship Id="rId6" Type="http://schemas.openxmlformats.org/officeDocument/2006/relationships/slideLayout" Target="../slideLayouts/slideLayout7.xml"/></Relationships>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image" Target="../media/image51.png"/><Relationship Id="rId2" Type="http://schemas.openxmlformats.org/officeDocument/2006/relationships/image" Target="../media/image52.png"/><Relationship Id="rId3" Type="http://schemas.openxmlformats.org/officeDocument/2006/relationships/image" Target="../media/image53.png"/><Relationship Id="rId4" Type="http://schemas.openxmlformats.org/officeDocument/2006/relationships/slideLayout" Target="../slideLayouts/slideLayout7.xml"/></Relationships>
</file>

<file path=ppt/slides/_rels/slide14.xml.rels><?xml version="1.0" encoding="UTF-8" standalone="yes"?>
<Relationships xmlns="http://schemas.openxmlformats.org/package/2006/relationships"><Relationship Id="rId1" Type="http://schemas.openxmlformats.org/officeDocument/2006/relationships/image" Target="../media/image54.png"/><Relationship Id="rId2" Type="http://schemas.openxmlformats.org/officeDocument/2006/relationships/image" Target="../media/image55.png"/><Relationship Id="rId3" Type="http://schemas.openxmlformats.org/officeDocument/2006/relationships/image" Target="../media/image56.png"/><Relationship Id="rId4" Type="http://schemas.openxmlformats.org/officeDocument/2006/relationships/image" Target="../media/image57.png"/><Relationship Id="rId5" Type="http://schemas.openxmlformats.org/officeDocument/2006/relationships/image" Target="../media/image58.png"/><Relationship Id="rId6" Type="http://schemas.openxmlformats.org/officeDocument/2006/relationships/slideLayout" Target="../slideLayouts/slideLayout7.xml"/></Relationships>
</file>

<file path=ppt/slides/_rels/slide15.xml.rels><?xml version="1.0" encoding="UTF-8" standalone="yes"?>
<Relationships xmlns="http://schemas.openxmlformats.org/package/2006/relationships"><Relationship Id="rId1" Type="http://schemas.openxmlformats.org/officeDocument/2006/relationships/image" Target="../media/image59.png"/><Relationship Id="rId2" Type="http://schemas.openxmlformats.org/officeDocument/2006/relationships/image" Target="../media/image60.png"/><Relationship Id="rId3" Type="http://schemas.openxmlformats.org/officeDocument/2006/relationships/slideLayout" Target="../slideLayouts/slideLayout7.xml"/></Relationships>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4.xml"/></Relationships>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slideLayout" Target="../slideLayouts/slideLayout7.xml"/></Relationships>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image" Target="../media/image12.png"/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slideLayout" Target="../slideLayouts/slideLayout4.xml"/></Relationships>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image" Target="../media/image15.png"/><Relationship Id="rId2" Type="http://schemas.openxmlformats.org/officeDocument/2006/relationships/image" Target="../media/image16.jpeg"/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slideLayout" Target="../slideLayouts/slideLayout7.xml"/></Relationships>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image" Target="../media/image19.png"/><Relationship Id="rId2" Type="http://schemas.openxmlformats.org/officeDocument/2006/relationships/image" Target="../media/image20.png"/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slideLayout" Target="../slideLayouts/slideLayout7.xml"/></Relationships>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image" Target="../media/image23.png"/><Relationship Id="rId2" Type="http://schemas.openxmlformats.org/officeDocument/2006/relationships/image" Target="../media/image24.png"/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5" Type="http://schemas.openxmlformats.org/officeDocument/2006/relationships/image" Target="../media/image27.png"/><Relationship Id="rId6" Type="http://schemas.openxmlformats.org/officeDocument/2006/relationships/image" Target="../media/image28.png"/><Relationship Id="rId7" Type="http://schemas.openxmlformats.org/officeDocument/2006/relationships/slideLayout" Target="../slideLayouts/slideLayout7.xml"/></Relationships>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image" Target="../media/image29.png"/><Relationship Id="rId2" Type="http://schemas.openxmlformats.org/officeDocument/2006/relationships/image" Target="../media/image30.png"/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5" Type="http://schemas.openxmlformats.org/officeDocument/2006/relationships/slideLayout" Target="../slideLayouts/slideLayout7.xml"/></Relationships>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image" Target="../media/image33.png"/><Relationship Id="rId2" Type="http://schemas.openxmlformats.org/officeDocument/2006/relationships/image" Target="../media/image34.png"/><Relationship Id="rId3" Type="http://schemas.openxmlformats.org/officeDocument/2006/relationships/image" Target="../media/image35.png"/><Relationship Id="rId4" Type="http://schemas.openxmlformats.org/officeDocument/2006/relationships/image" Target="../media/image36.png"/><Relationship Id="rId5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>
  <p:cSld>
    <p:spTree>
      <p:nvGrpSpPr>
        <p:cNvPr id="14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pic>
        <p:nvPicPr>
          <p:cNvPr id="2097152" name="Заголовок 1"/>
          <p:cNvPicPr>
            <a:picLocks/>
          </p:cNvPicPr>
          <p:nvPr>
            <p:ph type="ctrTitle" sz="full" idx="0"/>
          </p:nvPr>
        </p:nvPicPr>
        <p:blipFill>
          <a:blip xmlns:r="http://schemas.openxmlformats.org/officeDocument/2006/relationships" r:embed="rId1"/>
          <a:srcRect l="0" t="0" r="0" b="0"/>
          <a:stretch>
            <a:fillRect/>
          </a:stretch>
        </p:blipFill>
        <p:spPr>
          <a:xfrm rot="0">
            <a:off x="7358062" y="5072062"/>
            <a:ext cx="1500187" cy="715962"/>
          </a:xfrm>
          <a:prstGeom prst="rect"/>
          <a:noFill/>
          <a:ln>
            <a:noFill/>
          </a:ln>
        </p:spPr>
      </p:pic>
      <p:pic>
        <p:nvPicPr>
          <p:cNvPr id="2097153" name="WordArt 2"/>
          <p:cNvPicPr>
            <a:picLocks/>
          </p:cNvPicPr>
          <p:nvPr/>
        </p:nvPicPr>
        <p:blipFill>
          <a:blip xmlns:r="http://schemas.openxmlformats.org/officeDocument/2006/relationships" r:embed="rId2"/>
          <a:srcRect l="0" t="0" r="0" b="0"/>
          <a:stretch>
            <a:fillRect/>
          </a:stretch>
        </p:blipFill>
        <p:spPr>
          <a:xfrm rot="0">
            <a:off x="750887" y="1119187"/>
            <a:ext cx="7858125" cy="1754187"/>
          </a:xfrm>
          <a:prstGeom prst="rect"/>
          <a:noFill/>
          <a:ln>
            <a:noFill/>
          </a:ln>
        </p:spPr>
      </p:pic>
      <p:pic>
        <p:nvPicPr>
          <p:cNvPr id="2097154" name="WordArt 3"/>
          <p:cNvPicPr>
            <a:picLocks/>
          </p:cNvPicPr>
          <p:nvPr/>
        </p:nvPicPr>
        <p:blipFill>
          <a:blip xmlns:r="http://schemas.openxmlformats.org/officeDocument/2006/relationships" r:embed="rId3"/>
          <a:srcRect l="0" t="0" r="0" b="0"/>
          <a:stretch>
            <a:fillRect/>
          </a:stretch>
        </p:blipFill>
        <p:spPr>
          <a:xfrm rot="0">
            <a:off x="746125" y="3279775"/>
            <a:ext cx="6759575" cy="542925"/>
          </a:xfrm>
          <a:prstGeom prst="rect"/>
          <a:noFill/>
          <a:ln>
            <a:noFill/>
          </a:ln>
        </p:spPr>
      </p:pic>
      <p:pic>
        <p:nvPicPr>
          <p:cNvPr id="2097155" name="Picture 4"/>
          <p:cNvPicPr>
            <a:picLocks/>
          </p:cNvPicPr>
          <p:nvPr/>
        </p:nvPicPr>
        <p:blipFill>
          <a:blip xmlns:r="http://schemas.openxmlformats.org/officeDocument/2006/relationships" r:embed="rId4"/>
          <a:srcRect l="0" t="0" r="0" b="0"/>
          <a:stretch>
            <a:fillRect/>
          </a:stretch>
        </p:blipFill>
        <p:spPr>
          <a:xfrm rot="0">
            <a:off x="2916237" y="3943350"/>
            <a:ext cx="3300412" cy="2165350"/>
          </a:xfrm>
          <a:prstGeom prst="rect"/>
          <a:noFill/>
          <a:ln>
            <a:noFill/>
          </a:ln>
        </p:spPr>
      </p:pic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ntr" presetID="2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dur="1000" id="7"/>
                                        <p:tgtEl>
                                          <p:spTgt spid="2097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">
                      <p:stCondLst>
                        <p:cond delay="indefinite"/>
                      </p:stCondLst>
                      <p:childTnLst>
                        <p:par>
                          <p:cTn fill="hold" id="9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10" nodeType="clickEffect" presetClass="entr" presetID="2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dur="1000" id="12"/>
                                        <p:tgtEl>
                                          <p:spTgt spid="2097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3">
                      <p:stCondLst>
                        <p:cond delay="indefinite"/>
                      </p:stCondLst>
                      <p:childTnLst>
                        <p:par>
                          <p:cTn fill="hold" id="14">
                            <p:stCondLst>
                              <p:cond delay="0"/>
                            </p:stCondLst>
                            <p:childTnLst>
                              <p:par>
                                <p:cTn fill="hold" id="15" nodeType="clickEffect" presetClass="entr" presetID="8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dur="2000" id="17"/>
                                        <p:tgtEl>
                                          <p:spTgt spid="2097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>
  <p:cSld>
    <p:spTree>
      <p:nvGrpSpPr>
        <p:cNvPr id="38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pic>
        <p:nvPicPr>
          <p:cNvPr id="2097188" name="Рисунок 1"/>
          <p:cNvPicPr>
            <a:picLocks/>
          </p:cNvPicPr>
          <p:nvPr/>
        </p:nvPicPr>
        <p:blipFill>
          <a:blip xmlns:r="http://schemas.openxmlformats.org/officeDocument/2006/relationships" r:embed="rId1"/>
          <a:srcRect l="0" t="0" r="0" b="0"/>
          <a:stretch>
            <a:fillRect/>
          </a:stretch>
        </p:blipFill>
        <p:spPr>
          <a:xfrm rot="0">
            <a:off x="3929062" y="4071937"/>
            <a:ext cx="2071687" cy="2357437"/>
          </a:xfrm>
          <a:prstGeom prst="rect"/>
          <a:noFill/>
          <a:ln>
            <a:noFill/>
          </a:ln>
        </p:spPr>
      </p:pic>
      <p:pic>
        <p:nvPicPr>
          <p:cNvPr id="2097189" name="Рисунок 2"/>
          <p:cNvPicPr>
            <a:picLocks/>
          </p:cNvPicPr>
          <p:nvPr/>
        </p:nvPicPr>
        <p:blipFill>
          <a:blip xmlns:r="http://schemas.openxmlformats.org/officeDocument/2006/relationships" r:embed="rId2"/>
          <a:srcRect l="0" t="0" r="0" b="0"/>
          <a:stretch>
            <a:fillRect/>
          </a:stretch>
        </p:blipFill>
        <p:spPr>
          <a:xfrm rot="0">
            <a:off x="6572250" y="1571625"/>
            <a:ext cx="2214562" cy="2505075"/>
          </a:xfrm>
          <a:prstGeom prst="rect"/>
          <a:noFill/>
          <a:ln>
            <a:noFill/>
          </a:ln>
        </p:spPr>
      </p:pic>
      <p:pic>
        <p:nvPicPr>
          <p:cNvPr id="2097190" name="Рисунок 3"/>
          <p:cNvPicPr>
            <a:picLocks/>
          </p:cNvPicPr>
          <p:nvPr/>
        </p:nvPicPr>
        <p:blipFill>
          <a:blip xmlns:r="http://schemas.openxmlformats.org/officeDocument/2006/relationships" r:embed="rId3"/>
          <a:srcRect l="0" t="0" r="0" b="0"/>
          <a:stretch>
            <a:fillRect/>
          </a:stretch>
        </p:blipFill>
        <p:spPr>
          <a:xfrm rot="0">
            <a:off x="6357937" y="4929187"/>
            <a:ext cx="2286000" cy="1571625"/>
          </a:xfrm>
          <a:prstGeom prst="rect"/>
          <a:noFill/>
          <a:ln>
            <a:noFill/>
          </a:ln>
        </p:spPr>
      </p:pic>
      <p:pic>
        <p:nvPicPr>
          <p:cNvPr id="2097191" name="Прямоугольник 4"/>
          <p:cNvPicPr>
            <a:picLocks/>
          </p:cNvPicPr>
          <p:nvPr/>
        </p:nvPicPr>
        <p:blipFill>
          <a:blip xmlns:r="http://schemas.openxmlformats.org/officeDocument/2006/relationships" r:embed="rId4"/>
          <a:srcRect l="0" t="0" r="0" b="0"/>
          <a:stretch>
            <a:fillRect/>
          </a:stretch>
        </p:blipFill>
        <p:spPr>
          <a:xfrm rot="0">
            <a:off x="642937" y="571500"/>
            <a:ext cx="6453187" cy="892175"/>
          </a:xfrm>
          <a:prstGeom prst="rect"/>
          <a:noFill/>
          <a:ln>
            <a:noFill/>
          </a:ln>
        </p:spPr>
      </p:pic>
      <p:sp>
        <p:nvSpPr>
          <p:cNvPr id="1048600" name="Прямоугольник 5"/>
          <p:cNvSpPr/>
          <p:nvPr/>
        </p:nvSpPr>
        <p:spPr>
          <a:xfrm rot="0">
            <a:off x="357187" y="2214562"/>
            <a:ext cx="4786312" cy="3292475"/>
          </a:xfrm>
          <a:prstGeom prst="rect"/>
          <a:noFill/>
          <a:ln>
            <a:noFill/>
          </a:ln>
        </p:spPr>
        <p:txBody>
          <a:bodyPr anchor="t" bIns="45720" lIns="91440" rIns="91440" tIns="45720" vert="horz">
            <a:spAutoFit/>
          </a:bodyPr>
          <a:lstStyle>
            <a:lvl1pPr algn="l" eaLnBrk="1" fontAlgn="base" hangingPunct="1" indent="0" latinLnBrk="1" marL="0">
              <a:buFontTx/>
              <a:buNone/>
              <a:defRPr b="0" sz="1800">
                <a:solidFill>
                  <a:srgbClr val="000000"/>
                </a:solidFill>
                <a:latin typeface="Arial" pitchFamily="0" charset="0"/>
                <a:ea typeface="Arial" pitchFamily="0" charset="0"/>
              </a:defRPr>
            </a:lvl1pPr>
            <a:lvl2pPr algn="l" eaLnBrk="1" fontAlgn="base" hangingPunct="1" indent="0" latinLnBrk="1" marL="457200">
              <a:buFontTx/>
              <a:buNone/>
              <a:defRPr b="0" sz="1800">
                <a:solidFill>
                  <a:srgbClr val="000000"/>
                </a:solidFill>
                <a:latin typeface="Arial" pitchFamily="0" charset="0"/>
                <a:ea typeface="Arial" pitchFamily="0" charset="0"/>
              </a:defRPr>
            </a:lvl2pPr>
            <a:lvl3pPr algn="l" eaLnBrk="1" fontAlgn="base" hangingPunct="1" indent="0" latinLnBrk="1" marL="914400">
              <a:buFontTx/>
              <a:buNone/>
              <a:defRPr b="0" sz="1800">
                <a:solidFill>
                  <a:srgbClr val="000000"/>
                </a:solidFill>
                <a:latin typeface="Arial" pitchFamily="0" charset="0"/>
                <a:ea typeface="Arial" pitchFamily="0" charset="0"/>
              </a:defRPr>
            </a:lvl3pPr>
            <a:lvl4pPr algn="l" eaLnBrk="1" fontAlgn="base" hangingPunct="1" indent="0" latinLnBrk="1" marL="1371600">
              <a:buFontTx/>
              <a:buNone/>
              <a:defRPr b="0" sz="1800">
                <a:solidFill>
                  <a:srgbClr val="000000"/>
                </a:solidFill>
                <a:latin typeface="Arial" pitchFamily="0" charset="0"/>
                <a:ea typeface="Arial" pitchFamily="0" charset="0"/>
              </a:defRPr>
            </a:lvl4pPr>
            <a:lvl5pPr algn="l" eaLnBrk="1" fontAlgn="base" hangingPunct="1" indent="0" latinLnBrk="1" marL="1828800">
              <a:buFontTx/>
              <a:buNone/>
              <a:defRPr b="0" sz="1800">
                <a:solidFill>
                  <a:srgbClr val="000000"/>
                </a:solidFill>
                <a:latin typeface="Arial" pitchFamily="0" charset="0"/>
                <a:ea typeface="Arial" pitchFamily="0" charset="0"/>
              </a:defRPr>
            </a:lvl5pPr>
          </a:lstStyle>
          <a:p>
            <a:pPr algn="l" eaLnBrk="1" fontAlgn="base" hangingPunct="1" indent="0" latinLnBrk="1" lvl="0" marL="0">
              <a:buFontTx/>
              <a:buNone/>
            </a:pPr>
            <a:r>
              <a:rPr altLang="en-US" b="1" i="1" lang="ru-RU">
                <a:solidFill>
                  <a:srgbClr val="000000"/>
                </a:solidFill>
                <a:latin typeface="Constantia" pitchFamily="0" charset="1"/>
                <a:ea typeface="Constantia" pitchFamily="0" charset="1"/>
              </a:rPr>
              <a:t>Поздравляем мы ракетчика</a:t>
            </a:r>
          </a:p>
          <a:p>
            <a:pPr algn="l" eaLnBrk="1" fontAlgn="base" hangingPunct="1" indent="0" latinLnBrk="1" lvl="0" marL="0">
              <a:buFontTx/>
              <a:buNone/>
            </a:pPr>
            <a:r>
              <a:rPr altLang="en-US" b="1" i="1" lang="ru-RU">
                <a:solidFill>
                  <a:srgbClr val="000000"/>
                </a:solidFill>
                <a:latin typeface="Constantia" pitchFamily="0" charset="1"/>
                <a:ea typeface="Constantia" pitchFamily="0" charset="1"/>
              </a:rPr>
              <a:t>С Днем защитника Отечества!</a:t>
            </a:r>
          </a:p>
          <a:p>
            <a:pPr algn="l" eaLnBrk="1" fontAlgn="base" hangingPunct="1" indent="0" latinLnBrk="1" lvl="0" marL="0">
              <a:buFontTx/>
              <a:buNone/>
            </a:pPr>
            <a:r>
              <a:rPr altLang="en-US" b="1" i="1" lang="ru-RU">
                <a:solidFill>
                  <a:srgbClr val="000000"/>
                </a:solidFill>
                <a:latin typeface="Constantia" pitchFamily="0" charset="1"/>
                <a:ea typeface="Constantia" pitchFamily="0" charset="1"/>
              </a:rPr>
              <a:t>Ты всем нам и щит, и меч -</a:t>
            </a:r>
          </a:p>
          <a:p>
            <a:pPr algn="l" eaLnBrk="1" fontAlgn="base" hangingPunct="1" indent="0" latinLnBrk="1" lvl="0" marL="0">
              <a:buFontTx/>
              <a:buNone/>
            </a:pPr>
            <a:r>
              <a:rPr altLang="en-US" b="1" i="1" lang="ru-RU">
                <a:solidFill>
                  <a:srgbClr val="000000"/>
                </a:solidFill>
                <a:latin typeface="Constantia" pitchFamily="0" charset="1"/>
                <a:ea typeface="Constantia" pitchFamily="0" charset="1"/>
              </a:rPr>
              <a:t>Знаешь ты, как мир сберечь:</a:t>
            </a:r>
          </a:p>
          <a:p>
            <a:pPr algn="l" eaLnBrk="1" fontAlgn="base" hangingPunct="1" indent="0" latinLnBrk="1" lvl="0" marL="0">
              <a:buFontTx/>
              <a:buNone/>
            </a:pPr>
            <a:r>
              <a:rPr altLang="en-US" b="1" i="1" lang="ru-RU">
                <a:solidFill>
                  <a:srgbClr val="000000"/>
                </a:solidFill>
                <a:latin typeface="Constantia" pitchFamily="0" charset="1"/>
                <a:ea typeface="Constantia" pitchFamily="0" charset="1"/>
              </a:rPr>
              <a:t>Все локатором охвачено,</a:t>
            </a:r>
          </a:p>
          <a:p>
            <a:pPr algn="l" eaLnBrk="1" fontAlgn="base" hangingPunct="1" indent="0" latinLnBrk="1" lvl="0" marL="0">
              <a:buFontTx/>
              <a:buNone/>
            </a:pPr>
            <a:r>
              <a:rPr altLang="en-US" b="1" i="1" lang="ru-RU">
                <a:solidFill>
                  <a:srgbClr val="000000"/>
                </a:solidFill>
                <a:latin typeface="Constantia" pitchFamily="0" charset="1"/>
                <a:ea typeface="Constantia" pitchFamily="0" charset="1"/>
              </a:rPr>
              <a:t>Спать спокойно можно, значит, нам.</a:t>
            </a:r>
          </a:p>
          <a:p>
            <a:pPr algn="l" eaLnBrk="1" fontAlgn="base" hangingPunct="1" indent="0" latinLnBrk="1" lvl="0" marL="0">
              <a:buFontTx/>
              <a:buNone/>
            </a:pPr>
            <a:r>
              <a:rPr altLang="en-US" b="1" i="1" lang="ru-RU">
                <a:solidFill>
                  <a:srgbClr val="000000"/>
                </a:solidFill>
                <a:latin typeface="Constantia" pitchFamily="0" charset="1"/>
                <a:ea typeface="Constantia" pitchFamily="0" charset="1"/>
              </a:rPr>
              <a:t>Рубежи страны хранишь:</a:t>
            </a:r>
          </a:p>
          <a:p>
            <a:pPr algn="l" eaLnBrk="1" fontAlgn="base" hangingPunct="1" indent="0" latinLnBrk="1" lvl="0" marL="0">
              <a:buFontTx/>
              <a:buNone/>
            </a:pPr>
            <a:r>
              <a:rPr altLang="en-US" b="1" i="1" lang="ru-RU">
                <a:solidFill>
                  <a:srgbClr val="000000"/>
                </a:solidFill>
                <a:latin typeface="Constantia" pitchFamily="0" charset="1"/>
                <a:ea typeface="Constantia" pitchFamily="0" charset="1"/>
              </a:rPr>
              <a:t>Не пропустишь даже мышь!</a:t>
            </a:r>
          </a:p>
          <a:p>
            <a:pPr algn="l" eaLnBrk="1" fontAlgn="base" hangingPunct="1" indent="0" latinLnBrk="1" lvl="0" marL="0">
              <a:buFontTx/>
              <a:buNone/>
            </a:pPr>
            <a:r>
              <a:rPr altLang="en-US" b="1" i="1" lang="ru-RU">
                <a:solidFill>
                  <a:srgbClr val="000000"/>
                </a:solidFill>
                <a:latin typeface="Constantia" pitchFamily="0" charset="1"/>
                <a:ea typeface="Constantia" pitchFamily="0" charset="1"/>
              </a:rPr>
              <a:t>Гарнизонов много пройдено,</a:t>
            </a:r>
          </a:p>
          <a:p>
            <a:pPr algn="l" eaLnBrk="1" fontAlgn="base" hangingPunct="1" indent="0" latinLnBrk="1" lvl="0" marL="0">
              <a:buFontTx/>
              <a:buNone/>
            </a:pPr>
            <a:r>
              <a:rPr altLang="en-US" b="1" i="1" lang="ru-RU">
                <a:solidFill>
                  <a:srgbClr val="000000"/>
                </a:solidFill>
                <a:latin typeface="Constantia" pitchFamily="0" charset="1"/>
                <a:ea typeface="Constantia" pitchFamily="0" charset="1"/>
              </a:rPr>
              <a:t>На погонах звезд - как вех...</a:t>
            </a:r>
          </a:p>
          <a:p>
            <a:pPr algn="l" eaLnBrk="1" fontAlgn="base" hangingPunct="1" indent="0" latinLnBrk="1" lvl="0" marL="0">
              <a:buFontTx/>
              <a:buNone/>
            </a:pPr>
            <a:r>
              <a:rPr altLang="en-US" b="1" i="1" lang="ru-RU">
                <a:solidFill>
                  <a:srgbClr val="000000"/>
                </a:solidFill>
                <a:latin typeface="Constantia" pitchFamily="0" charset="1"/>
                <a:ea typeface="Constantia" pitchFamily="0" charset="1"/>
              </a:rPr>
              <a:t>Тебя любит наша Родина,</a:t>
            </a:r>
          </a:p>
          <a:p>
            <a:pPr algn="l" eaLnBrk="1" fontAlgn="base" hangingPunct="1" indent="0" latinLnBrk="1" lvl="0" marL="0">
              <a:buFontTx/>
              <a:buNone/>
            </a:pPr>
            <a:r>
              <a:rPr altLang="en-US" b="1" i="1" lang="ru-RU">
                <a:solidFill>
                  <a:srgbClr val="000000"/>
                </a:solidFill>
                <a:latin typeface="Constantia" pitchFamily="0" charset="1"/>
                <a:ea typeface="Constantia" pitchFamily="0" charset="1"/>
              </a:rPr>
              <a:t>Ну а мы - сильнее всех!!!</a:t>
            </a:r>
          </a:p>
        </p:txBody>
      </p:sp>
      <p:pic>
        <p:nvPicPr>
          <p:cNvPr id="2097192" name="Picture 1"/>
          <p:cNvPicPr>
            <a:picLocks/>
          </p:cNvPicPr>
          <p:nvPr/>
        </p:nvPicPr>
        <p:blipFill>
          <a:blip xmlns:r="http://schemas.openxmlformats.org/officeDocument/2006/relationships" r:embed="rId5"/>
          <a:srcRect l="0" t="0" r="0" b="0"/>
          <a:stretch>
            <a:fillRect/>
          </a:stretch>
        </p:blipFill>
        <p:spPr>
          <a:xfrm rot="0">
            <a:off x="4214812" y="1643062"/>
            <a:ext cx="1928812" cy="2000250"/>
          </a:xfrm>
          <a:prstGeom prst="rect"/>
          <a:noFill/>
          <a:ln>
            <a:noFill/>
          </a:ln>
        </p:spPr>
      </p:pic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ntr" presetID="2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dur="2000" id="7"/>
                                        <p:tgtEl>
                                          <p:spTgt spid="2097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">
                      <p:stCondLst>
                        <p:cond delay="indefinite"/>
                      </p:stCondLst>
                      <p:childTnLst>
                        <p:par>
                          <p:cTn fill="hold" id="9">
                            <p:stCondLst>
                              <p:cond delay="0"/>
                            </p:stCondLst>
                            <p:childTnLst>
                              <p:par>
                                <p:cTn fill="hold" id="10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 fill="hold" id="12"/>
                                        <p:tgtEl>
                                          <p:spTgt spid="2097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 fill="hold" id="13"/>
                                        <p:tgtEl>
                                          <p:spTgt spid="2097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4">
                      <p:stCondLst>
                        <p:cond delay="indefinite"/>
                      </p:stCondLst>
                      <p:childTnLst>
                        <p:par>
                          <p:cTn fill="hold" id="15">
                            <p:stCondLst>
                              <p:cond delay="0"/>
                            </p:stCondLst>
                            <p:childTnLst>
                              <p:par>
                                <p:cTn fill="hold" id="16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 fill="hold" id="18"/>
                                        <p:tgtEl>
                                          <p:spTgt spid="2097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 fill="hold" id="19"/>
                                        <p:tgtEl>
                                          <p:spTgt spid="2097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0">
                      <p:stCondLst>
                        <p:cond delay="indefinite"/>
                      </p:stCondLst>
                      <p:childTnLst>
                        <p:par>
                          <p:cTn fill="hold" id="21">
                            <p:stCondLst>
                              <p:cond delay="0"/>
                            </p:stCondLst>
                            <p:childTnLst>
                              <p:par>
                                <p:cTn fill="hold" id="22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 fill="hold" id="24"/>
                                        <p:tgtEl>
                                          <p:spTgt spid="2097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 fill="hold" id="25"/>
                                        <p:tgtEl>
                                          <p:spTgt spid="2097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6">
                      <p:stCondLst>
                        <p:cond delay="indefinite"/>
                      </p:stCondLst>
                      <p:childTnLst>
                        <p:par>
                          <p:cTn fill="hold" id="27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28" nodeType="clickEffect" presetClass="entr" presetID="2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dur="1000" id="30"/>
                                        <p:tgtEl>
                                          <p:spTgt spid="1048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1">
                      <p:stCondLst>
                        <p:cond delay="indefinite"/>
                      </p:stCondLst>
                      <p:childTnLst>
                        <p:par>
                          <p:cTn fill="hold" id="32">
                            <p:stCondLst>
                              <p:cond delay="0"/>
                            </p:stCondLst>
                            <p:childTnLst>
                              <p:par>
                                <p:cTn fill="hold" id="33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 fill="hold" id="35"/>
                                        <p:tgtEl>
                                          <p:spTgt spid="2097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 fill="hold" id="36"/>
                                        <p:tgtEl>
                                          <p:spTgt spid="2097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>
  <p:cSld>
    <p:spTree>
      <p:nvGrpSpPr>
        <p:cNvPr id="39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sp>
        <p:nvSpPr>
          <p:cNvPr id="1048601" name="Прямоугольник 1"/>
          <p:cNvSpPr/>
          <p:nvPr/>
        </p:nvSpPr>
        <p:spPr>
          <a:xfrm rot="0">
            <a:off x="428625" y="2000250"/>
            <a:ext cx="5214937" cy="2225675"/>
          </a:xfrm>
          <a:prstGeom prst="rect"/>
          <a:noFill/>
          <a:ln>
            <a:noFill/>
          </a:ln>
        </p:spPr>
        <p:txBody>
          <a:bodyPr anchor="t" bIns="45720" lIns="91440" rIns="91440" tIns="45720" vert="horz">
            <a:spAutoFit/>
          </a:bodyPr>
          <a:lstStyle>
            <a:lvl1pPr algn="l" eaLnBrk="1" fontAlgn="base" hangingPunct="1" indent="0" latinLnBrk="1" marL="0">
              <a:buFontTx/>
              <a:buNone/>
              <a:defRPr b="0" sz="1800">
                <a:solidFill>
                  <a:srgbClr val="000000"/>
                </a:solidFill>
                <a:latin typeface="Arial" pitchFamily="0" charset="0"/>
                <a:ea typeface="Arial" pitchFamily="0" charset="0"/>
              </a:defRPr>
            </a:lvl1pPr>
            <a:lvl2pPr algn="l" eaLnBrk="1" fontAlgn="base" hangingPunct="1" indent="0" latinLnBrk="1" marL="457200">
              <a:buFontTx/>
              <a:buNone/>
              <a:defRPr b="0" sz="1800">
                <a:solidFill>
                  <a:srgbClr val="000000"/>
                </a:solidFill>
                <a:latin typeface="Arial" pitchFamily="0" charset="0"/>
                <a:ea typeface="Arial" pitchFamily="0" charset="0"/>
              </a:defRPr>
            </a:lvl2pPr>
            <a:lvl3pPr algn="l" eaLnBrk="1" fontAlgn="base" hangingPunct="1" indent="0" latinLnBrk="1" marL="914400">
              <a:buFontTx/>
              <a:buNone/>
              <a:defRPr b="0" sz="1800">
                <a:solidFill>
                  <a:srgbClr val="000000"/>
                </a:solidFill>
                <a:latin typeface="Arial" pitchFamily="0" charset="0"/>
                <a:ea typeface="Arial" pitchFamily="0" charset="0"/>
              </a:defRPr>
            </a:lvl3pPr>
            <a:lvl4pPr algn="l" eaLnBrk="1" fontAlgn="base" hangingPunct="1" indent="0" latinLnBrk="1" marL="1371600">
              <a:buFontTx/>
              <a:buNone/>
              <a:defRPr b="0" sz="1800">
                <a:solidFill>
                  <a:srgbClr val="000000"/>
                </a:solidFill>
                <a:latin typeface="Arial" pitchFamily="0" charset="0"/>
                <a:ea typeface="Arial" pitchFamily="0" charset="0"/>
              </a:defRPr>
            </a:lvl4pPr>
            <a:lvl5pPr algn="l" eaLnBrk="1" fontAlgn="base" hangingPunct="1" indent="0" latinLnBrk="1" marL="1828800">
              <a:buFontTx/>
              <a:buNone/>
              <a:defRPr b="0" sz="1800">
                <a:solidFill>
                  <a:srgbClr val="000000"/>
                </a:solidFill>
                <a:latin typeface="Arial" pitchFamily="0" charset="0"/>
                <a:ea typeface="Arial" pitchFamily="0" charset="0"/>
              </a:defRPr>
            </a:lvl5pPr>
          </a:lstStyle>
          <a:p>
            <a:pPr algn="l" eaLnBrk="1" fontAlgn="base" hangingPunct="1" indent="0" latinLnBrk="1" lvl="0" marL="0">
              <a:buFontTx/>
              <a:buNone/>
            </a:pPr>
            <a:r>
              <a:rPr altLang="en-US" b="1" i="1" lang="ru-RU">
                <a:solidFill>
                  <a:srgbClr val="000000"/>
                </a:solidFill>
                <a:latin typeface="Constantia" pitchFamily="0" charset="1"/>
                <a:ea typeface="Constantia" pitchFamily="0" charset="1"/>
              </a:rPr>
              <a:t>Артиллерист – это бог войны,</a:t>
            </a:r>
          </a:p>
          <a:p>
            <a:pPr algn="l" eaLnBrk="1" fontAlgn="base" hangingPunct="1" indent="0" latinLnBrk="1" lvl="0" marL="0">
              <a:buFontTx/>
              <a:buNone/>
            </a:pPr>
            <a:r>
              <a:rPr altLang="en-US" b="1" i="1" lang="ru-RU">
                <a:solidFill>
                  <a:srgbClr val="000000"/>
                </a:solidFill>
                <a:latin typeface="Constantia" pitchFamily="0" charset="1"/>
                <a:ea typeface="Constantia" pitchFamily="0" charset="1"/>
              </a:rPr>
              <a:t>Накроет метко врага огнём.</a:t>
            </a:r>
          </a:p>
          <a:p>
            <a:pPr algn="l" eaLnBrk="1" fontAlgn="base" hangingPunct="1" indent="0" latinLnBrk="1" lvl="0" marL="0">
              <a:buFontTx/>
              <a:buNone/>
            </a:pPr>
            <a:r>
              <a:rPr altLang="en-US" b="1" i="1" lang="ru-RU">
                <a:solidFill>
                  <a:srgbClr val="000000"/>
                </a:solidFill>
                <a:latin typeface="Constantia" pitchFamily="0" charset="1"/>
                <a:ea typeface="Constantia" pitchFamily="0" charset="1"/>
              </a:rPr>
              <a:t>И если цели почти не видны, </a:t>
            </a:r>
          </a:p>
          <a:p>
            <a:pPr algn="l" eaLnBrk="1" fontAlgn="base" hangingPunct="1" indent="0" latinLnBrk="1" lvl="0" marL="0">
              <a:buFontTx/>
              <a:buNone/>
            </a:pPr>
            <a:r>
              <a:rPr altLang="en-US" b="1" i="1" lang="ru-RU">
                <a:solidFill>
                  <a:srgbClr val="000000"/>
                </a:solidFill>
                <a:latin typeface="Constantia" pitchFamily="0" charset="1"/>
                <a:ea typeface="Constantia" pitchFamily="0" charset="1"/>
              </a:rPr>
              <a:t>Уверенность, меткость всегда при нём.</a:t>
            </a:r>
          </a:p>
          <a:p>
            <a:pPr algn="l" eaLnBrk="1" fontAlgn="base" hangingPunct="1" indent="0" latinLnBrk="1" lvl="0" marL="0">
              <a:buFontTx/>
              <a:buNone/>
            </a:pPr>
            <a:r>
              <a:rPr altLang="en-US" b="1" i="1" lang="ru-RU">
                <a:solidFill>
                  <a:srgbClr val="000000"/>
                </a:solidFill>
                <a:latin typeface="Constantia" pitchFamily="0" charset="1"/>
                <a:ea typeface="Constantia" pitchFamily="0" charset="1"/>
              </a:rPr>
              <a:t>Надо, прицелится и в самолёт</a:t>
            </a:r>
          </a:p>
          <a:p>
            <a:pPr algn="l" eaLnBrk="1" fontAlgn="base" hangingPunct="1" indent="0" latinLnBrk="1" lvl="0" marL="0">
              <a:buFontTx/>
              <a:buNone/>
            </a:pPr>
            <a:r>
              <a:rPr altLang="en-US" b="1" i="1" lang="ru-RU">
                <a:solidFill>
                  <a:srgbClr val="000000"/>
                </a:solidFill>
                <a:latin typeface="Constantia" pitchFamily="0" charset="1"/>
                <a:ea typeface="Constantia" pitchFamily="0" charset="1"/>
              </a:rPr>
              <a:t>Или потопит отряд кораблей,</a:t>
            </a:r>
          </a:p>
          <a:p>
            <a:pPr algn="l" eaLnBrk="1" fontAlgn="base" hangingPunct="1" indent="0" latinLnBrk="1" lvl="0" marL="0">
              <a:buFontTx/>
              <a:buNone/>
            </a:pPr>
            <a:r>
              <a:rPr altLang="en-US" b="1" i="1" lang="ru-RU">
                <a:solidFill>
                  <a:srgbClr val="000000"/>
                </a:solidFill>
                <a:latin typeface="Constantia" pitchFamily="0" charset="1"/>
                <a:ea typeface="Constantia" pitchFamily="0" charset="1"/>
              </a:rPr>
              <a:t>Шквальным обстрелом очистит подход,</a:t>
            </a:r>
          </a:p>
          <a:p>
            <a:pPr algn="l" eaLnBrk="1" fontAlgn="base" hangingPunct="1" indent="0" latinLnBrk="1" lvl="0" marL="0">
              <a:buFontTx/>
              <a:buNone/>
            </a:pPr>
            <a:r>
              <a:rPr altLang="en-US" b="1" i="1" lang="ru-RU">
                <a:solidFill>
                  <a:srgbClr val="000000"/>
                </a:solidFill>
                <a:latin typeface="Constantia" pitchFamily="0" charset="1"/>
                <a:ea typeface="Constantia" pitchFamily="0" charset="1"/>
              </a:rPr>
              <a:t>Прикроет  атаку царицы полей.</a:t>
            </a:r>
          </a:p>
        </p:txBody>
      </p:sp>
      <p:pic>
        <p:nvPicPr>
          <p:cNvPr id="2097193" name="Прямоугольник 2"/>
          <p:cNvPicPr>
            <a:picLocks/>
          </p:cNvPicPr>
          <p:nvPr/>
        </p:nvPicPr>
        <p:blipFill>
          <a:blip xmlns:r="http://schemas.openxmlformats.org/officeDocument/2006/relationships" r:embed="rId1"/>
          <a:srcRect l="0" t="0" r="0" b="0"/>
          <a:stretch>
            <a:fillRect/>
          </a:stretch>
        </p:blipFill>
        <p:spPr>
          <a:xfrm rot="0">
            <a:off x="357187" y="642937"/>
            <a:ext cx="8786812" cy="892175"/>
          </a:xfrm>
          <a:prstGeom prst="rect"/>
          <a:noFill/>
          <a:ln>
            <a:noFill/>
          </a:ln>
        </p:spPr>
      </p:pic>
      <p:pic>
        <p:nvPicPr>
          <p:cNvPr id="2097194" name="Рисунок 3"/>
          <p:cNvPicPr>
            <a:picLocks/>
          </p:cNvPicPr>
          <p:nvPr/>
        </p:nvPicPr>
        <p:blipFill>
          <a:blip xmlns:r="http://schemas.openxmlformats.org/officeDocument/2006/relationships" r:embed="rId2"/>
          <a:srcRect l="0" t="0" r="0" b="0"/>
          <a:stretch>
            <a:fillRect/>
          </a:stretch>
        </p:blipFill>
        <p:spPr>
          <a:xfrm rot="0">
            <a:off x="4749800" y="4429125"/>
            <a:ext cx="2286000" cy="2071687"/>
          </a:xfrm>
          <a:prstGeom prst="rect"/>
          <a:noFill/>
          <a:ln>
            <a:noFill/>
          </a:ln>
        </p:spPr>
      </p:pic>
      <p:pic>
        <p:nvPicPr>
          <p:cNvPr id="2097195" name="Рисунок 4"/>
          <p:cNvPicPr>
            <a:picLocks/>
          </p:cNvPicPr>
          <p:nvPr/>
        </p:nvPicPr>
        <p:blipFill>
          <a:blip xmlns:r="http://schemas.openxmlformats.org/officeDocument/2006/relationships" r:embed="rId3"/>
          <a:srcRect l="0" t="0" r="0" b="0"/>
          <a:stretch>
            <a:fillRect/>
          </a:stretch>
        </p:blipFill>
        <p:spPr>
          <a:xfrm rot="0">
            <a:off x="5357812" y="1857375"/>
            <a:ext cx="3286125" cy="2357437"/>
          </a:xfrm>
          <a:prstGeom prst="rect"/>
          <a:noFill/>
          <a:ln>
            <a:noFill/>
          </a:ln>
        </p:spPr>
      </p:pic>
      <p:pic>
        <p:nvPicPr>
          <p:cNvPr id="2097196" name="Рисунок 6"/>
          <p:cNvPicPr>
            <a:picLocks/>
          </p:cNvPicPr>
          <p:nvPr/>
        </p:nvPicPr>
        <p:blipFill>
          <a:blip xmlns:r="http://schemas.openxmlformats.org/officeDocument/2006/relationships" r:embed="rId4"/>
          <a:srcRect l="0" t="0" r="0" b="0"/>
          <a:stretch>
            <a:fillRect/>
          </a:stretch>
        </p:blipFill>
        <p:spPr>
          <a:xfrm rot="0">
            <a:off x="642937" y="4429125"/>
            <a:ext cx="2901950" cy="2071687"/>
          </a:xfrm>
          <a:prstGeom prst="rect"/>
          <a:noFill/>
          <a:ln>
            <a:noFill/>
          </a:ln>
        </p:spPr>
      </p:pic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ntr" presetID="2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dur="2000" id="7"/>
                                        <p:tgtEl>
                                          <p:spTgt spid="2097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">
                      <p:stCondLst>
                        <p:cond delay="indefinite"/>
                      </p:stCondLst>
                      <p:childTnLst>
                        <p:par>
                          <p:cTn fill="hold" id="9">
                            <p:stCondLst>
                              <p:cond delay="0"/>
                            </p:stCondLst>
                            <p:childTnLst>
                              <p:par>
                                <p:cTn fill="hold" id="10" nodeType="clickEffect" presetClass="entr" presetID="8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dur="2000" id="12"/>
                                        <p:tgtEl>
                                          <p:spTgt spid="2097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3">
                      <p:stCondLst>
                        <p:cond delay="indefinite"/>
                      </p:stCondLst>
                      <p:childTnLst>
                        <p:par>
                          <p:cTn fill="hold" id="1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15" nodeType="clickEffect" presetClass="entr" presetID="2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dur="1000" id="17"/>
                                        <p:tgtEl>
                                          <p:spTgt spid="1048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3">
                      <p:stCondLst>
                        <p:cond delay="indefinite"/>
                      </p:stCondLst>
                      <p:childTnLst>
                        <p:par>
                          <p:cTn fill="hold" id="24">
                            <p:stCondLst>
                              <p:cond delay="0"/>
                            </p:stCondLst>
                            <p:childTnLst>
                              <p:par>
                                <p:cTn fill="hold" id="25" nodeType="clickEffect" presetClass="entr" presetID="8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dur="1000" id="27"/>
                                        <p:tgtEl>
                                          <p:spTgt spid="2097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8">
                      <p:stCondLst>
                        <p:cond delay="indefinite"/>
                      </p:stCondLst>
                      <p:childTnLst>
                        <p:par>
                          <p:cTn fill="hold" id="29">
                            <p:stCondLst>
                              <p:cond delay="0"/>
                            </p:stCondLst>
                            <p:childTnLst>
                              <p:par>
                                <p:cTn fill="hold" id="30" nodeType="clickEffect" presetClass="entr" presetID="8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dur="1000" id="32"/>
                                        <p:tgtEl>
                                          <p:spTgt spid="2097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>
  <p:cSld>
    <p:spTree>
      <p:nvGrpSpPr>
        <p:cNvPr id="40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pic>
        <p:nvPicPr>
          <p:cNvPr id="2097197" name="Прямоугольник 1"/>
          <p:cNvPicPr>
            <a:picLocks/>
          </p:cNvPicPr>
          <p:nvPr/>
        </p:nvPicPr>
        <p:blipFill>
          <a:blip xmlns:r="http://schemas.openxmlformats.org/officeDocument/2006/relationships" r:embed="rId1"/>
          <a:srcRect l="0" t="0" r="0" b="0"/>
          <a:stretch>
            <a:fillRect/>
          </a:stretch>
        </p:blipFill>
        <p:spPr>
          <a:xfrm rot="0">
            <a:off x="1433512" y="857250"/>
            <a:ext cx="7067550" cy="892175"/>
          </a:xfrm>
          <a:prstGeom prst="rect"/>
          <a:noFill/>
          <a:ln>
            <a:noFill/>
          </a:ln>
        </p:spPr>
      </p:pic>
      <p:sp>
        <p:nvSpPr>
          <p:cNvPr id="1048602" name="Прямоугольник 4"/>
          <p:cNvSpPr/>
          <p:nvPr/>
        </p:nvSpPr>
        <p:spPr>
          <a:xfrm rot="0">
            <a:off x="3214687" y="2143125"/>
            <a:ext cx="3286125" cy="4283075"/>
          </a:xfrm>
          <a:prstGeom prst="rect"/>
          <a:noFill/>
          <a:ln>
            <a:noFill/>
          </a:ln>
        </p:spPr>
        <p:txBody>
          <a:bodyPr anchor="t" bIns="45720" lIns="91440" rIns="91440" tIns="45720" vert="horz">
            <a:spAutoFit/>
          </a:bodyPr>
          <a:lstStyle>
            <a:lvl1pPr algn="l" eaLnBrk="1" fontAlgn="base" hangingPunct="1" indent="0" latinLnBrk="1" marL="0">
              <a:buFontTx/>
              <a:buNone/>
              <a:defRPr b="0" sz="1800">
                <a:solidFill>
                  <a:srgbClr val="000000"/>
                </a:solidFill>
                <a:latin typeface="Arial" pitchFamily="0" charset="0"/>
                <a:ea typeface="Arial" pitchFamily="0" charset="0"/>
              </a:defRPr>
            </a:lvl1pPr>
            <a:lvl2pPr algn="l" eaLnBrk="1" fontAlgn="base" hangingPunct="1" indent="0" latinLnBrk="1" marL="457200">
              <a:buFontTx/>
              <a:buNone/>
              <a:defRPr b="0" sz="1800">
                <a:solidFill>
                  <a:srgbClr val="000000"/>
                </a:solidFill>
                <a:latin typeface="Arial" pitchFamily="0" charset="0"/>
                <a:ea typeface="Arial" pitchFamily="0" charset="0"/>
              </a:defRPr>
            </a:lvl2pPr>
            <a:lvl3pPr algn="l" eaLnBrk="1" fontAlgn="base" hangingPunct="1" indent="0" latinLnBrk="1" marL="914400">
              <a:buFontTx/>
              <a:buNone/>
              <a:defRPr b="0" sz="1800">
                <a:solidFill>
                  <a:srgbClr val="000000"/>
                </a:solidFill>
                <a:latin typeface="Arial" pitchFamily="0" charset="0"/>
                <a:ea typeface="Arial" pitchFamily="0" charset="0"/>
              </a:defRPr>
            </a:lvl3pPr>
            <a:lvl4pPr algn="l" eaLnBrk="1" fontAlgn="base" hangingPunct="1" indent="0" latinLnBrk="1" marL="1371600">
              <a:buFontTx/>
              <a:buNone/>
              <a:defRPr b="0" sz="1800">
                <a:solidFill>
                  <a:srgbClr val="000000"/>
                </a:solidFill>
                <a:latin typeface="Arial" pitchFamily="0" charset="0"/>
                <a:ea typeface="Arial" pitchFamily="0" charset="0"/>
              </a:defRPr>
            </a:lvl4pPr>
            <a:lvl5pPr algn="l" eaLnBrk="1" fontAlgn="base" hangingPunct="1" indent="0" latinLnBrk="1" marL="1828800">
              <a:buFontTx/>
              <a:buNone/>
              <a:defRPr b="0" sz="1800">
                <a:solidFill>
                  <a:srgbClr val="000000"/>
                </a:solidFill>
                <a:latin typeface="Arial" pitchFamily="0" charset="0"/>
                <a:ea typeface="Arial" pitchFamily="0" charset="0"/>
              </a:defRPr>
            </a:lvl5pPr>
          </a:lstStyle>
          <a:p>
            <a:pPr algn="ctr" eaLnBrk="1" fontAlgn="base" hangingPunct="1" indent="0" latinLnBrk="1" lvl="0" marL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altLang="en-US" b="1" i="1" lang="ru-RU">
                <a:solidFill>
                  <a:srgbClr val="000000"/>
                </a:solidFill>
                <a:latin typeface="Constantia" pitchFamily="0" charset="1"/>
                <a:ea typeface="Times New Roman" pitchFamily="18" charset="0"/>
              </a:rPr>
              <a:t>«САПЕР»</a:t>
            </a:r>
          </a:p>
          <a:p>
            <a:pPr algn="ctr" eaLnBrk="1" fontAlgn="base" hangingPunct="1" indent="0" latinLnBrk="1" lvl="0" marL="0">
              <a:spcBef>
                <a:spcPct val="0"/>
              </a:spcBef>
              <a:spcAft>
                <a:spcPct val="0"/>
              </a:spcAft>
              <a:buFontTx/>
              <a:buNone/>
            </a:pPr>
            <a:endParaRPr altLang="en-US" b="1" i="1" lang="ru-RU">
              <a:solidFill>
                <a:srgbClr val="000000"/>
              </a:solidFill>
              <a:latin typeface="Constantia" pitchFamily="0" charset="1"/>
              <a:ea typeface="Constantia" pitchFamily="0" charset="1"/>
            </a:endParaRPr>
          </a:p>
          <a:p>
            <a:pPr algn="l" eaLnBrk="1" fontAlgn="base" hangingPunct="1" indent="0" latinLnBrk="1" lvl="0" marL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altLang="en-US" b="1" sz="2000" i="1" lang="ru-RU">
                <a:solidFill>
                  <a:srgbClr val="000000"/>
                </a:solidFill>
                <a:latin typeface="Constantia" pitchFamily="0" charset="1"/>
                <a:ea typeface="Times New Roman" pitchFamily="18" charset="0"/>
              </a:rPr>
              <a:t>Давно закончилась война,</a:t>
            </a:r>
          </a:p>
          <a:p>
            <a:pPr algn="l" eaLnBrk="1" fontAlgn="base" hangingPunct="1" indent="0" latinLnBrk="1" lvl="0" marL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altLang="en-US" b="1" sz="2000" i="1" lang="ru-RU">
                <a:solidFill>
                  <a:srgbClr val="000000"/>
                </a:solidFill>
                <a:latin typeface="Constantia" pitchFamily="0" charset="1"/>
                <a:ea typeface="Times New Roman" pitchFamily="18" charset="0"/>
              </a:rPr>
              <a:t>Но след оставила она -</a:t>
            </a:r>
          </a:p>
          <a:p>
            <a:pPr algn="l" eaLnBrk="1" fontAlgn="base" hangingPunct="1" indent="0" latinLnBrk="1" lvl="0" marL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altLang="en-US" b="1" sz="2000" i="1" lang="ru-RU">
                <a:solidFill>
                  <a:srgbClr val="000000"/>
                </a:solidFill>
                <a:latin typeface="Constantia" pitchFamily="0" charset="1"/>
                <a:ea typeface="Times New Roman" pitchFamily="18" charset="0"/>
              </a:rPr>
              <a:t>Бывает, среди грядок</a:t>
            </a:r>
          </a:p>
          <a:p>
            <a:pPr algn="l" eaLnBrk="1" fontAlgn="base" hangingPunct="1" indent="0" latinLnBrk="1" lvl="0" marL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altLang="en-US" b="1" sz="2000" i="1" lang="ru-RU">
                <a:solidFill>
                  <a:srgbClr val="000000"/>
                </a:solidFill>
                <a:latin typeface="Constantia" pitchFamily="0" charset="1"/>
                <a:ea typeface="Times New Roman" pitchFamily="18" charset="0"/>
              </a:rPr>
              <a:t>Закопаны снаряды.</a:t>
            </a:r>
          </a:p>
          <a:p>
            <a:pPr algn="l" eaLnBrk="1" fontAlgn="base" hangingPunct="1" indent="0" latinLnBrk="1" lvl="0" marL="0">
              <a:spcBef>
                <a:spcPct val="0"/>
              </a:spcBef>
              <a:spcAft>
                <a:spcPct val="0"/>
              </a:spcAft>
              <a:buFontTx/>
              <a:buNone/>
            </a:pPr>
            <a:endParaRPr altLang="en-US" b="1" sz="2000" i="1" lang="ru-RU">
              <a:solidFill>
                <a:srgbClr val="000000"/>
              </a:solidFill>
              <a:latin typeface="Constantia" pitchFamily="0" charset="1"/>
              <a:ea typeface="Constantia" pitchFamily="0" charset="1"/>
            </a:endParaRPr>
          </a:p>
          <a:p>
            <a:pPr algn="l" eaLnBrk="1" fontAlgn="base" hangingPunct="1" indent="0" latinLnBrk="1" lvl="0" marL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altLang="en-US" b="1" sz="2000" i="1" lang="ru-RU">
                <a:solidFill>
                  <a:srgbClr val="000000"/>
                </a:solidFill>
                <a:latin typeface="Constantia" pitchFamily="0" charset="1"/>
                <a:ea typeface="Times New Roman" pitchFamily="18" charset="0"/>
              </a:rPr>
              <a:t>И с техникой придет сапер,</a:t>
            </a:r>
          </a:p>
          <a:p>
            <a:pPr algn="l" eaLnBrk="1" fontAlgn="base" hangingPunct="1" indent="0" latinLnBrk="1" lvl="0" marL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altLang="en-US" b="1" sz="2000" i="1" lang="ru-RU">
                <a:solidFill>
                  <a:srgbClr val="000000"/>
                </a:solidFill>
                <a:latin typeface="Constantia" pitchFamily="0" charset="1"/>
                <a:ea typeface="Times New Roman" pitchFamily="18" charset="0"/>
              </a:rPr>
              <a:t>Чтоб обезвредить поле.</a:t>
            </a:r>
          </a:p>
          <a:p>
            <a:pPr algn="l" eaLnBrk="1" fontAlgn="base" hangingPunct="1" indent="0" latinLnBrk="1" lvl="0" marL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altLang="en-US" b="1" sz="2000" i="1" lang="ru-RU">
                <a:solidFill>
                  <a:srgbClr val="000000"/>
                </a:solidFill>
                <a:latin typeface="Constantia" pitchFamily="0" charset="1"/>
                <a:ea typeface="Times New Roman" pitchFamily="18" charset="0"/>
              </a:rPr>
              <a:t>Не будет взрывов с этих пор,</a:t>
            </a:r>
          </a:p>
          <a:p>
            <a:pPr algn="l" eaLnBrk="1" fontAlgn="base" hangingPunct="1" indent="0" latinLnBrk="1" lvl="0" marL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altLang="en-US" b="1" sz="2000" i="1" lang="ru-RU">
                <a:solidFill>
                  <a:srgbClr val="000000"/>
                </a:solidFill>
                <a:latin typeface="Constantia" pitchFamily="0" charset="1"/>
                <a:ea typeface="Times New Roman" pitchFamily="18" charset="0"/>
              </a:rPr>
              <a:t>Беды, и слез, и боли!</a:t>
            </a:r>
          </a:p>
        </p:txBody>
      </p:sp>
      <p:pic>
        <p:nvPicPr>
          <p:cNvPr id="2097198" name="Рисунок 5"/>
          <p:cNvPicPr>
            <a:picLocks/>
          </p:cNvPicPr>
          <p:nvPr/>
        </p:nvPicPr>
        <p:blipFill>
          <a:blip xmlns:r="http://schemas.openxmlformats.org/officeDocument/2006/relationships" r:embed="rId2"/>
          <a:srcRect l="0" t="0" r="0" b="0"/>
          <a:stretch>
            <a:fillRect/>
          </a:stretch>
        </p:blipFill>
        <p:spPr>
          <a:xfrm rot="0">
            <a:off x="357187" y="1785937"/>
            <a:ext cx="2000250" cy="2428875"/>
          </a:xfrm>
          <a:prstGeom prst="rect"/>
          <a:noFill/>
          <a:ln>
            <a:noFill/>
          </a:ln>
        </p:spPr>
      </p:pic>
      <p:pic>
        <p:nvPicPr>
          <p:cNvPr id="2097199" name="Рисунок 6"/>
          <p:cNvPicPr>
            <a:picLocks/>
          </p:cNvPicPr>
          <p:nvPr/>
        </p:nvPicPr>
        <p:blipFill>
          <a:blip xmlns:r="http://schemas.openxmlformats.org/officeDocument/2006/relationships" r:embed="rId3"/>
          <a:srcRect l="0" t="0" r="0" b="0"/>
          <a:stretch>
            <a:fillRect/>
          </a:stretch>
        </p:blipFill>
        <p:spPr>
          <a:xfrm rot="0">
            <a:off x="357187" y="4357687"/>
            <a:ext cx="2428875" cy="2098675"/>
          </a:xfrm>
          <a:prstGeom prst="rect"/>
          <a:noFill/>
          <a:ln>
            <a:noFill/>
          </a:ln>
        </p:spPr>
      </p:pic>
      <p:pic>
        <p:nvPicPr>
          <p:cNvPr id="2097200" name="Рисунок 7"/>
          <p:cNvPicPr>
            <a:picLocks/>
          </p:cNvPicPr>
          <p:nvPr/>
        </p:nvPicPr>
        <p:blipFill>
          <a:blip xmlns:r="http://schemas.openxmlformats.org/officeDocument/2006/relationships" r:embed="rId4"/>
          <a:srcRect l="0" t="0" r="0" b="0"/>
          <a:stretch>
            <a:fillRect/>
          </a:stretch>
        </p:blipFill>
        <p:spPr>
          <a:xfrm rot="0">
            <a:off x="6786562" y="1857375"/>
            <a:ext cx="2143125" cy="2357437"/>
          </a:xfrm>
          <a:prstGeom prst="rect"/>
          <a:noFill/>
          <a:ln>
            <a:noFill/>
          </a:ln>
        </p:spPr>
      </p:pic>
      <p:pic>
        <p:nvPicPr>
          <p:cNvPr id="2097201" name="Рисунок 8"/>
          <p:cNvPicPr>
            <a:picLocks/>
          </p:cNvPicPr>
          <p:nvPr/>
        </p:nvPicPr>
        <p:blipFill>
          <a:blip xmlns:r="http://schemas.openxmlformats.org/officeDocument/2006/relationships" r:embed="rId5"/>
          <a:srcRect l="0" t="0" r="0" b="0"/>
          <a:stretch>
            <a:fillRect/>
          </a:stretch>
        </p:blipFill>
        <p:spPr>
          <a:xfrm rot="0">
            <a:off x="6286500" y="4429125"/>
            <a:ext cx="2428875" cy="2143125"/>
          </a:xfrm>
          <a:prstGeom prst="rect"/>
          <a:noFill/>
          <a:ln>
            <a:noFill/>
          </a:ln>
        </p:spPr>
      </p:pic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ntr" presetID="2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dur="2000" id="7"/>
                                        <p:tgtEl>
                                          <p:spTgt spid="2097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">
                      <p:stCondLst>
                        <p:cond delay="indefinite"/>
                      </p:stCondLst>
                      <p:childTnLst>
                        <p:par>
                          <p:cTn fill="hold" id="9">
                            <p:stCondLst>
                              <p:cond delay="0"/>
                            </p:stCondLst>
                            <p:childTnLst>
                              <p:par>
                                <p:cTn fill="hold" id="10" nodeType="clickEffect" presetClass="entr" presetID="3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dur="1000" id="12"/>
                                        <p:tgtEl>
                                          <p:spTgt spid="2097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3">
                      <p:stCondLst>
                        <p:cond delay="indefinite"/>
                      </p:stCondLst>
                      <p:childTnLst>
                        <p:par>
                          <p:cTn fill="hold" id="14">
                            <p:stCondLst>
                              <p:cond delay="0"/>
                            </p:stCondLst>
                            <p:childTnLst>
                              <p:par>
                                <p:cTn fill="hold" id="15" nodeType="clickEffect" presetClass="entr" presetID="3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dur="1000" id="17"/>
                                        <p:tgtEl>
                                          <p:spTgt spid="2097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8">
                      <p:stCondLst>
                        <p:cond delay="indefinite"/>
                      </p:stCondLst>
                      <p:childTnLst>
                        <p:par>
                          <p:cTn fill="hold" id="19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20" nodeType="clickEffect" presetClass="entr" presetID="2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dur="2000" id="22"/>
                                        <p:tgtEl>
                                          <p:spTgt spid="1048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3">
                      <p:stCondLst>
                        <p:cond delay="indefinite"/>
                      </p:stCondLst>
                      <p:childTnLst>
                        <p:par>
                          <p:cTn fill="hold" id="24">
                            <p:stCondLst>
                              <p:cond delay="0"/>
                            </p:stCondLst>
                            <p:childTnLst>
                              <p:par>
                                <p:cTn fill="hold" id="25" nodeType="clickEffect" presetClass="entr" presetID="3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dur="1000" id="27"/>
                                        <p:tgtEl>
                                          <p:spTgt spid="2097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8">
                      <p:stCondLst>
                        <p:cond delay="indefinite"/>
                      </p:stCondLst>
                      <p:childTnLst>
                        <p:par>
                          <p:cTn fill="hold" id="29">
                            <p:stCondLst>
                              <p:cond delay="0"/>
                            </p:stCondLst>
                            <p:childTnLst>
                              <p:par>
                                <p:cTn fill="hold" id="30" nodeType="clickEffect" presetClass="entr" presetID="3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dur="1000" id="32"/>
                                        <p:tgtEl>
                                          <p:spTgt spid="2097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>
  <p:cSld>
    <p:spTree>
      <p:nvGrpSpPr>
        <p:cNvPr id="41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pic>
        <p:nvPicPr>
          <p:cNvPr id="2097202" name="Прямоугольник 2"/>
          <p:cNvPicPr>
            <a:picLocks/>
          </p:cNvPicPr>
          <p:nvPr/>
        </p:nvPicPr>
        <p:blipFill>
          <a:blip xmlns:r="http://schemas.openxmlformats.org/officeDocument/2006/relationships" r:embed="rId1"/>
          <a:srcRect l="0" t="0" r="0" b="0"/>
          <a:stretch>
            <a:fillRect/>
          </a:stretch>
        </p:blipFill>
        <p:spPr>
          <a:xfrm rot="0">
            <a:off x="1433512" y="357187"/>
            <a:ext cx="6276975" cy="876300"/>
          </a:xfrm>
          <a:prstGeom prst="rect"/>
          <a:noFill/>
          <a:ln>
            <a:noFill/>
          </a:ln>
        </p:spPr>
      </p:pic>
      <p:pic>
        <p:nvPicPr>
          <p:cNvPr id="2097203" name="Рисунок 3"/>
          <p:cNvPicPr>
            <a:picLocks/>
          </p:cNvPicPr>
          <p:nvPr/>
        </p:nvPicPr>
        <p:blipFill>
          <a:blip xmlns:r="http://schemas.openxmlformats.org/officeDocument/2006/relationships" r:embed="rId2"/>
          <a:srcRect l="0" t="0" r="0" b="0"/>
          <a:stretch>
            <a:fillRect/>
          </a:stretch>
        </p:blipFill>
        <p:spPr>
          <a:xfrm rot="0">
            <a:off x="4214812" y="1285875"/>
            <a:ext cx="2846387" cy="2100262"/>
          </a:xfrm>
          <a:prstGeom prst="rect"/>
          <a:noFill/>
          <a:ln>
            <a:noFill/>
          </a:ln>
        </p:spPr>
      </p:pic>
      <p:pic>
        <p:nvPicPr>
          <p:cNvPr id="2097204" name="Рисунок 4"/>
          <p:cNvPicPr>
            <a:picLocks/>
          </p:cNvPicPr>
          <p:nvPr/>
        </p:nvPicPr>
        <p:blipFill>
          <a:blip xmlns:r="http://schemas.openxmlformats.org/officeDocument/2006/relationships" r:embed="rId3"/>
          <a:srcRect l="0" t="0" r="0" b="0"/>
          <a:stretch>
            <a:fillRect/>
          </a:stretch>
        </p:blipFill>
        <p:spPr>
          <a:xfrm rot="0">
            <a:off x="5310187" y="3889375"/>
            <a:ext cx="3030537" cy="2413000"/>
          </a:xfrm>
          <a:prstGeom prst="rect"/>
          <a:noFill/>
          <a:ln>
            <a:noFill/>
          </a:ln>
        </p:spPr>
      </p:pic>
      <p:sp>
        <p:nvSpPr>
          <p:cNvPr id="1048603" name="Прямоугольник 7"/>
          <p:cNvSpPr/>
          <p:nvPr/>
        </p:nvSpPr>
        <p:spPr>
          <a:xfrm rot="0">
            <a:off x="714375" y="2413000"/>
            <a:ext cx="3786187" cy="3889375"/>
          </a:xfrm>
          <a:prstGeom prst="rect"/>
          <a:noFill/>
          <a:ln>
            <a:noFill/>
          </a:ln>
        </p:spPr>
        <p:txBody>
          <a:bodyPr anchor="t" bIns="45720" lIns="91440" rIns="91440" tIns="45720" vert="horz">
            <a:spAutoFit/>
          </a:bodyPr>
          <a:lstStyle>
            <a:lvl1pPr algn="l" eaLnBrk="1" fontAlgn="base" hangingPunct="1" indent="0" latinLnBrk="1" marL="0">
              <a:buFontTx/>
              <a:buNone/>
              <a:defRPr b="0" sz="1800">
                <a:solidFill>
                  <a:srgbClr val="000000"/>
                </a:solidFill>
                <a:latin typeface="Arial" pitchFamily="0" charset="0"/>
                <a:ea typeface="Arial" pitchFamily="0" charset="0"/>
              </a:defRPr>
            </a:lvl1pPr>
            <a:lvl2pPr algn="l" eaLnBrk="1" fontAlgn="base" hangingPunct="1" indent="0" latinLnBrk="1" marL="457200">
              <a:buFontTx/>
              <a:buNone/>
              <a:defRPr b="0" sz="1800">
                <a:solidFill>
                  <a:srgbClr val="000000"/>
                </a:solidFill>
                <a:latin typeface="Arial" pitchFamily="0" charset="0"/>
                <a:ea typeface="Arial" pitchFamily="0" charset="0"/>
              </a:defRPr>
            </a:lvl2pPr>
            <a:lvl3pPr algn="l" eaLnBrk="1" fontAlgn="base" hangingPunct="1" indent="0" latinLnBrk="1" marL="914400">
              <a:buFontTx/>
              <a:buNone/>
              <a:defRPr b="0" sz="1800">
                <a:solidFill>
                  <a:srgbClr val="000000"/>
                </a:solidFill>
                <a:latin typeface="Arial" pitchFamily="0" charset="0"/>
                <a:ea typeface="Arial" pitchFamily="0" charset="0"/>
              </a:defRPr>
            </a:lvl3pPr>
            <a:lvl4pPr algn="l" eaLnBrk="1" fontAlgn="base" hangingPunct="1" indent="0" latinLnBrk="1" marL="1371600">
              <a:buFontTx/>
              <a:buNone/>
              <a:defRPr b="0" sz="1800">
                <a:solidFill>
                  <a:srgbClr val="000000"/>
                </a:solidFill>
                <a:latin typeface="Arial" pitchFamily="0" charset="0"/>
                <a:ea typeface="Arial" pitchFamily="0" charset="0"/>
              </a:defRPr>
            </a:lvl4pPr>
            <a:lvl5pPr algn="l" eaLnBrk="1" fontAlgn="base" hangingPunct="1" indent="0" latinLnBrk="1" marL="1828800">
              <a:buFontTx/>
              <a:buNone/>
              <a:defRPr b="0" sz="1800">
                <a:solidFill>
                  <a:srgbClr val="000000"/>
                </a:solidFill>
                <a:latin typeface="Arial" pitchFamily="0" charset="0"/>
                <a:ea typeface="Arial" pitchFamily="0" charset="0"/>
              </a:defRPr>
            </a:lvl5pPr>
          </a:lstStyle>
          <a:p>
            <a:pPr algn="ctr" eaLnBrk="1" fontAlgn="base" hangingPunct="1" indent="0" latinLnBrk="1" lvl="0" marL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altLang="en-US" b="1" i="1" lang="ru-RU">
                <a:solidFill>
                  <a:srgbClr val="000000"/>
                </a:solidFill>
                <a:latin typeface="Constantia" pitchFamily="0" charset="1"/>
                <a:ea typeface="Times New Roman" pitchFamily="18" charset="0"/>
              </a:rPr>
              <a:t>«СВЯЗИСТЫ:»</a:t>
            </a:r>
          </a:p>
          <a:p>
            <a:pPr algn="l" eaLnBrk="1" fontAlgn="base" hangingPunct="1" indent="0" latinLnBrk="1" lvl="0" marL="0">
              <a:spcBef>
                <a:spcPct val="0"/>
              </a:spcBef>
              <a:spcAft>
                <a:spcPct val="0"/>
              </a:spcAft>
              <a:buFontTx/>
              <a:buNone/>
            </a:pPr>
            <a:endParaRPr altLang="en-US" sz="1200" lang="ru-RU">
              <a:solidFill>
                <a:srgbClr val="000000"/>
              </a:solidFill>
              <a:latin typeface="Arial" pitchFamily="34" charset="0"/>
              <a:ea typeface="Constantia" pitchFamily="0" charset="1"/>
            </a:endParaRPr>
          </a:p>
          <a:p>
            <a:pPr algn="l" eaLnBrk="1" fontAlgn="base" hangingPunct="1" indent="0" latinLnBrk="1" lvl="0" marL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altLang="en-US" b="1" sz="2000" lang="ru-RU">
                <a:solidFill>
                  <a:srgbClr val="000000"/>
                </a:solidFill>
                <a:latin typeface="Constantia" pitchFamily="0" charset="1"/>
                <a:ea typeface="Times New Roman" pitchFamily="18" charset="0"/>
              </a:rPr>
              <a:t>У связиста бодрый вид</a:t>
            </a:r>
          </a:p>
          <a:p>
            <a:pPr algn="l" eaLnBrk="1" fontAlgn="base" hangingPunct="1" indent="0" latinLnBrk="1" lvl="0" marL="0">
              <a:spcBef>
                <a:spcPct val="0"/>
              </a:spcBef>
              <a:spcAft>
                <a:spcPct val="0"/>
              </a:spcAft>
              <a:buFontTx/>
              <a:buNone/>
            </a:pPr>
            <a:endParaRPr altLang="en-US" b="1" sz="2000" lang="ru-RU">
              <a:solidFill>
                <a:srgbClr val="000000"/>
              </a:solidFill>
              <a:latin typeface="Constantia" pitchFamily="0" charset="1"/>
              <a:ea typeface="Constantia" pitchFamily="0" charset="1"/>
            </a:endParaRPr>
          </a:p>
          <a:p>
            <a:pPr algn="l" eaLnBrk="1" fontAlgn="base" hangingPunct="1" indent="0" latinLnBrk="1" lvl="0" marL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altLang="en-US" b="1" sz="2000" lang="ru-RU">
                <a:solidFill>
                  <a:srgbClr val="000000"/>
                </a:solidFill>
                <a:latin typeface="Constantia" pitchFamily="0" charset="1"/>
                <a:ea typeface="Times New Roman" pitchFamily="18" charset="0"/>
              </a:rPr>
              <a:t>В трубку басом он кричит:</a:t>
            </a:r>
          </a:p>
          <a:p>
            <a:pPr algn="l" eaLnBrk="1" fontAlgn="base" hangingPunct="1" indent="0" latinLnBrk="1" lvl="0" marL="0">
              <a:spcBef>
                <a:spcPct val="0"/>
              </a:spcBef>
              <a:spcAft>
                <a:spcPct val="0"/>
              </a:spcAft>
              <a:buFontTx/>
              <a:buNone/>
            </a:pPr>
            <a:endParaRPr altLang="en-US" b="1" sz="2000" lang="ru-RU">
              <a:solidFill>
                <a:srgbClr val="000000"/>
              </a:solidFill>
              <a:latin typeface="Constantia" pitchFamily="0" charset="1"/>
              <a:ea typeface="Constantia" pitchFamily="0" charset="1"/>
            </a:endParaRPr>
          </a:p>
          <a:p>
            <a:pPr algn="l" eaLnBrk="1" fontAlgn="base" hangingPunct="1" indent="0" latinLnBrk="1" lvl="0" marL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altLang="en-US" b="1" sz="2000" lang="ru-RU">
                <a:solidFill>
                  <a:srgbClr val="000000"/>
                </a:solidFill>
                <a:latin typeface="Constantia" pitchFamily="0" charset="1"/>
                <a:ea typeface="Times New Roman" pitchFamily="18" charset="0"/>
              </a:rPr>
              <a:t>Чайка! Чайка! – Я – Орел!</a:t>
            </a:r>
          </a:p>
          <a:p>
            <a:pPr algn="l" eaLnBrk="1" fontAlgn="base" hangingPunct="1" indent="0" latinLnBrk="1" lvl="0" marL="0">
              <a:spcBef>
                <a:spcPct val="0"/>
              </a:spcBef>
              <a:spcAft>
                <a:spcPct val="0"/>
              </a:spcAft>
              <a:buFontTx/>
              <a:buNone/>
            </a:pPr>
            <a:endParaRPr altLang="en-US" b="1" sz="2000" lang="ru-RU">
              <a:solidFill>
                <a:srgbClr val="000000"/>
              </a:solidFill>
              <a:latin typeface="Constantia" pitchFamily="0" charset="1"/>
              <a:ea typeface="Times New Roman" pitchFamily="18" charset="0"/>
            </a:endParaRPr>
          </a:p>
          <a:p>
            <a:pPr algn="l" eaLnBrk="1" fontAlgn="base" hangingPunct="1" indent="0" latinLnBrk="1" lvl="0" marL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altLang="en-US" b="1" sz="2000" lang="ru-RU">
                <a:solidFill>
                  <a:srgbClr val="000000"/>
                </a:solidFill>
                <a:latin typeface="Constantia" pitchFamily="0" charset="1"/>
                <a:ea typeface="Times New Roman" pitchFamily="18" charset="0"/>
              </a:rPr>
              <a:t>Связь к ракетчикам провел</a:t>
            </a:r>
          </a:p>
          <a:p>
            <a:pPr algn="l" eaLnBrk="1" fontAlgn="base" hangingPunct="1" indent="0" latinLnBrk="1" lvl="0" marL="0">
              <a:spcBef>
                <a:spcPct val="0"/>
              </a:spcBef>
              <a:spcAft>
                <a:spcPct val="0"/>
              </a:spcAft>
              <a:buFontTx/>
              <a:buNone/>
            </a:pPr>
            <a:endParaRPr altLang="en-US" b="1" sz="2000" lang="ru-RU">
              <a:solidFill>
                <a:srgbClr val="000000"/>
              </a:solidFill>
              <a:latin typeface="Constantia" pitchFamily="0" charset="1"/>
              <a:ea typeface="Constantia" pitchFamily="0" charset="1"/>
            </a:endParaRPr>
          </a:p>
          <a:p>
            <a:pPr algn="l" eaLnBrk="1" fontAlgn="base" hangingPunct="1" indent="0" latinLnBrk="1" lvl="0" marL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altLang="en-US" b="1" sz="2000" lang="ru-RU">
                <a:solidFill>
                  <a:srgbClr val="000000"/>
                </a:solidFill>
                <a:latin typeface="Constantia" pitchFamily="0" charset="1"/>
                <a:ea typeface="Times New Roman" pitchFamily="18" charset="0"/>
              </a:rPr>
              <a:t>И по проводам сейчас</a:t>
            </a:r>
          </a:p>
          <a:p>
            <a:pPr algn="l" eaLnBrk="1" fontAlgn="base" hangingPunct="1" indent="0" latinLnBrk="1" lvl="0" marL="0">
              <a:spcBef>
                <a:spcPct val="0"/>
              </a:spcBef>
              <a:spcAft>
                <a:spcPct val="0"/>
              </a:spcAft>
              <a:buFontTx/>
              <a:buNone/>
            </a:pPr>
            <a:endParaRPr altLang="en-US" b="1" sz="2000" lang="ru-RU">
              <a:solidFill>
                <a:srgbClr val="000000"/>
              </a:solidFill>
              <a:latin typeface="Constantia" pitchFamily="0" charset="1"/>
              <a:ea typeface="Constantia" pitchFamily="0" charset="1"/>
            </a:endParaRPr>
          </a:p>
          <a:p>
            <a:pPr algn="l" eaLnBrk="1" fontAlgn="base" hangingPunct="1" indent="0" latinLnBrk="1" lvl="0" marL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altLang="en-US" b="1" sz="2000" lang="ru-RU">
                <a:solidFill>
                  <a:srgbClr val="000000"/>
                </a:solidFill>
                <a:latin typeface="Constantia" pitchFamily="0" charset="1"/>
                <a:ea typeface="Times New Roman" pitchFamily="18" charset="0"/>
              </a:rPr>
              <a:t>Командир отдаст приказ.</a:t>
            </a:r>
          </a:p>
        </p:txBody>
      </p:sp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ntr" presetID="2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dur="2000" id="7"/>
                                        <p:tgtEl>
                                          <p:spTgt spid="2097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">
                      <p:stCondLst>
                        <p:cond delay="indefinite"/>
                      </p:stCondLst>
                      <p:childTnLst>
                        <p:par>
                          <p:cTn fill="hold" id="9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10" nodeType="clickEffect" presetClass="entr" presetID="2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dur="1000" id="12"/>
                                        <p:tgtEl>
                                          <p:spTgt spid="1048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3">
                      <p:stCondLst>
                        <p:cond delay="indefinite"/>
                      </p:stCondLst>
                      <p:childTnLst>
                        <p:par>
                          <p:cTn fill="hold" id="14">
                            <p:stCondLst>
                              <p:cond delay="0"/>
                            </p:stCondLst>
                            <p:childTnLst>
                              <p:par>
                                <p:cTn fill="hold" id="15" nodeType="clickEffect" presetClass="entr" presetID="8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dur="1000" id="17"/>
                                        <p:tgtEl>
                                          <p:spTgt spid="2097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8">
                      <p:stCondLst>
                        <p:cond delay="indefinite"/>
                      </p:stCondLst>
                      <p:childTnLst>
                        <p:par>
                          <p:cTn fill="hold" id="19">
                            <p:stCondLst>
                              <p:cond delay="0"/>
                            </p:stCondLst>
                            <p:childTnLst>
                              <p:par>
                                <p:cTn fill="hold" id="20" nodeType="clickEffect" presetClass="entr" presetID="8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dur="1000" id="22"/>
                                        <p:tgtEl>
                                          <p:spTgt spid="2097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1">
  <p:cSld>
    <p:spTree>
      <p:nvGrpSpPr>
        <p:cNvPr id="42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pic>
        <p:nvPicPr>
          <p:cNvPr id="2097205" name="Прямоугольник 1"/>
          <p:cNvPicPr>
            <a:picLocks/>
          </p:cNvPicPr>
          <p:nvPr/>
        </p:nvPicPr>
        <p:blipFill>
          <a:blip xmlns:r="http://schemas.openxmlformats.org/officeDocument/2006/relationships" r:embed="rId1"/>
          <a:srcRect l="0" t="0" r="0" b="0"/>
          <a:stretch>
            <a:fillRect/>
          </a:stretch>
        </p:blipFill>
        <p:spPr>
          <a:xfrm rot="0">
            <a:off x="428625" y="285750"/>
            <a:ext cx="8501062" cy="1692275"/>
          </a:xfrm>
          <a:prstGeom prst="rect"/>
          <a:noFill/>
          <a:ln>
            <a:noFill/>
          </a:ln>
        </p:spPr>
      </p:pic>
      <p:sp>
        <p:nvSpPr>
          <p:cNvPr id="1048604" name="Rectangle 1"/>
          <p:cNvSpPr/>
          <p:nvPr/>
        </p:nvSpPr>
        <p:spPr>
          <a:xfrm rot="0">
            <a:off x="0" y="0"/>
            <a:ext cx="241300" cy="261937"/>
          </a:xfrm>
          <a:prstGeom prst="rect"/>
          <a:noFill/>
          <a:ln>
            <a:noFill/>
          </a:ln>
        </p:spPr>
        <p:txBody>
          <a:bodyPr anchor="ctr" bIns="45720" lIns="91440" rIns="91440" tIns="45720" vert="horz" wrap="none">
            <a:spAutoFit/>
          </a:bodyPr>
          <a:lstStyle>
            <a:lvl1pPr algn="l" eaLnBrk="1" fontAlgn="base" hangingPunct="1" indent="0" latinLnBrk="1" marL="0">
              <a:buFontTx/>
              <a:buNone/>
              <a:defRPr b="0" sz="1800">
                <a:solidFill>
                  <a:srgbClr val="000000"/>
                </a:solidFill>
                <a:latin typeface="Arial" pitchFamily="0" charset="0"/>
                <a:ea typeface="Arial" pitchFamily="0" charset="0"/>
              </a:defRPr>
            </a:lvl1pPr>
            <a:lvl2pPr algn="l" eaLnBrk="1" fontAlgn="base" hangingPunct="1" indent="0" latinLnBrk="1" marL="457200">
              <a:buFontTx/>
              <a:buNone/>
              <a:defRPr b="0" sz="1800">
                <a:solidFill>
                  <a:srgbClr val="000000"/>
                </a:solidFill>
                <a:latin typeface="Arial" pitchFamily="0" charset="0"/>
                <a:ea typeface="Arial" pitchFamily="0" charset="0"/>
              </a:defRPr>
            </a:lvl2pPr>
            <a:lvl3pPr algn="l" eaLnBrk="1" fontAlgn="base" hangingPunct="1" indent="0" latinLnBrk="1" marL="914400">
              <a:buFontTx/>
              <a:buNone/>
              <a:defRPr b="0" sz="1800">
                <a:solidFill>
                  <a:srgbClr val="000000"/>
                </a:solidFill>
                <a:latin typeface="Arial" pitchFamily="0" charset="0"/>
                <a:ea typeface="Arial" pitchFamily="0" charset="0"/>
              </a:defRPr>
            </a:lvl3pPr>
            <a:lvl4pPr algn="l" eaLnBrk="1" fontAlgn="base" hangingPunct="1" indent="0" latinLnBrk="1" marL="1371600">
              <a:buFontTx/>
              <a:buNone/>
              <a:defRPr b="0" sz="1800">
                <a:solidFill>
                  <a:srgbClr val="000000"/>
                </a:solidFill>
                <a:latin typeface="Arial" pitchFamily="0" charset="0"/>
                <a:ea typeface="Arial" pitchFamily="0" charset="0"/>
              </a:defRPr>
            </a:lvl4pPr>
            <a:lvl5pPr algn="l" eaLnBrk="1" fontAlgn="base" hangingPunct="1" indent="0" latinLnBrk="1" marL="1828800">
              <a:buFontTx/>
              <a:buNone/>
              <a:defRPr b="0" sz="1800">
                <a:solidFill>
                  <a:srgbClr val="000000"/>
                </a:solidFill>
                <a:latin typeface="Arial" pitchFamily="0" charset="0"/>
                <a:ea typeface="Arial" pitchFamily="0" charset="0"/>
              </a:defRPr>
            </a:lvl5pPr>
          </a:lstStyle>
          <a:p>
            <a:pPr algn="l" eaLnBrk="1" fontAlgn="base" hangingPunct="1" indent="0" latinLnBrk="1" lvl="0" mar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altLang="en-US" baseline="0" sz="1100" lang="ru-RU" u="none">
                <a:solidFill>
                  <a:srgbClr val="000000"/>
                </a:solidFill>
                <a:latin typeface="Calibri" pitchFamily="34" charset="0"/>
                <a:ea typeface="Times New Roman" pitchFamily="18" charset="0"/>
              </a:rPr>
              <a:t>"</a:t>
            </a:r>
          </a:p>
        </p:txBody>
      </p:sp>
      <p:sp>
        <p:nvSpPr>
          <p:cNvPr id="1048605" name="Прямоугольник 3"/>
          <p:cNvSpPr/>
          <p:nvPr/>
        </p:nvSpPr>
        <p:spPr>
          <a:xfrm rot="0">
            <a:off x="3071812" y="2071687"/>
            <a:ext cx="3286125" cy="2759075"/>
          </a:xfrm>
          <a:prstGeom prst="rect"/>
          <a:noFill/>
          <a:ln>
            <a:noFill/>
          </a:ln>
        </p:spPr>
        <p:txBody>
          <a:bodyPr anchor="t" bIns="45720" lIns="91440" rIns="91440" tIns="45720" vert="horz">
            <a:spAutoFit/>
          </a:bodyPr>
          <a:lstStyle>
            <a:lvl1pPr algn="l" eaLnBrk="1" fontAlgn="base" hangingPunct="1" indent="0" latinLnBrk="1" marL="0">
              <a:buFontTx/>
              <a:buNone/>
              <a:defRPr b="0" sz="1800">
                <a:solidFill>
                  <a:srgbClr val="000000"/>
                </a:solidFill>
                <a:latin typeface="Arial" pitchFamily="0" charset="0"/>
                <a:ea typeface="Arial" pitchFamily="0" charset="0"/>
              </a:defRPr>
            </a:lvl1pPr>
            <a:lvl2pPr algn="l" eaLnBrk="1" fontAlgn="base" hangingPunct="1" indent="0" latinLnBrk="1" marL="457200">
              <a:buFontTx/>
              <a:buNone/>
              <a:defRPr b="0" sz="1800">
                <a:solidFill>
                  <a:srgbClr val="000000"/>
                </a:solidFill>
                <a:latin typeface="Arial" pitchFamily="0" charset="0"/>
                <a:ea typeface="Arial" pitchFamily="0" charset="0"/>
              </a:defRPr>
            </a:lvl2pPr>
            <a:lvl3pPr algn="l" eaLnBrk="1" fontAlgn="base" hangingPunct="1" indent="0" latinLnBrk="1" marL="914400">
              <a:buFontTx/>
              <a:buNone/>
              <a:defRPr b="0" sz="1800">
                <a:solidFill>
                  <a:srgbClr val="000000"/>
                </a:solidFill>
                <a:latin typeface="Arial" pitchFamily="0" charset="0"/>
                <a:ea typeface="Arial" pitchFamily="0" charset="0"/>
              </a:defRPr>
            </a:lvl3pPr>
            <a:lvl4pPr algn="l" eaLnBrk="1" fontAlgn="base" hangingPunct="1" indent="0" latinLnBrk="1" marL="1371600">
              <a:buFontTx/>
              <a:buNone/>
              <a:defRPr b="0" sz="1800">
                <a:solidFill>
                  <a:srgbClr val="000000"/>
                </a:solidFill>
                <a:latin typeface="Arial" pitchFamily="0" charset="0"/>
                <a:ea typeface="Arial" pitchFamily="0" charset="0"/>
              </a:defRPr>
            </a:lvl4pPr>
            <a:lvl5pPr algn="l" eaLnBrk="1" fontAlgn="base" hangingPunct="1" indent="0" latinLnBrk="1" marL="1828800">
              <a:buFontTx/>
              <a:buNone/>
              <a:defRPr b="0" sz="1800">
                <a:solidFill>
                  <a:srgbClr val="000000"/>
                </a:solidFill>
                <a:latin typeface="Arial" pitchFamily="0" charset="0"/>
                <a:ea typeface="Arial" pitchFamily="0" charset="0"/>
              </a:defRPr>
            </a:lvl5pPr>
          </a:lstStyle>
          <a:p>
            <a:pPr algn="ctr" eaLnBrk="1" fontAlgn="base" hangingPunct="1" indent="0" latinLnBrk="1" lvl="0" marL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altLang="en-US" b="1" i="1" lang="ru-RU">
                <a:solidFill>
                  <a:srgbClr val="000000"/>
                </a:solidFill>
                <a:latin typeface="Constantia" pitchFamily="0" charset="1"/>
                <a:ea typeface="Times New Roman" pitchFamily="18" charset="0"/>
              </a:rPr>
              <a:t>«ВОЕННЫЙ ВРАЧ»</a:t>
            </a:r>
          </a:p>
          <a:p>
            <a:pPr algn="l" eaLnBrk="1" fontAlgn="base" hangingPunct="1" indent="0" latinLnBrk="1" lvl="0" marL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altLang="en-US" b="1" i="1" lang="ru-RU">
                <a:solidFill>
                  <a:srgbClr val="000000"/>
                </a:solidFill>
                <a:latin typeface="Constantia" pitchFamily="0" charset="1"/>
                <a:ea typeface="Times New Roman" pitchFamily="18" charset="0"/>
              </a:rPr>
              <a:t>Солдат у вражеских высот</a:t>
            </a:r>
          </a:p>
          <a:p>
            <a:pPr algn="l" eaLnBrk="1" fontAlgn="base" hangingPunct="1" indent="0" latinLnBrk="1" lvl="0" marL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altLang="en-US" b="1" i="1" lang="ru-RU">
                <a:solidFill>
                  <a:srgbClr val="000000"/>
                </a:solidFill>
                <a:latin typeface="Constantia" pitchFamily="0" charset="1"/>
                <a:ea typeface="Times New Roman" pitchFamily="18" charset="0"/>
              </a:rPr>
              <a:t>Был ранен утром рано.</a:t>
            </a:r>
          </a:p>
          <a:p>
            <a:pPr algn="l" eaLnBrk="1" fontAlgn="base" hangingPunct="1" indent="0" latinLnBrk="1" lvl="0" marL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altLang="en-US" b="1" i="1" lang="ru-RU">
                <a:solidFill>
                  <a:srgbClr val="000000"/>
                </a:solidFill>
                <a:latin typeface="Constantia" pitchFamily="0" charset="1"/>
                <a:ea typeface="Times New Roman" pitchFamily="18" charset="0"/>
              </a:rPr>
              <a:t>Отважный военврач спасет,</a:t>
            </a:r>
          </a:p>
          <a:p>
            <a:pPr algn="l" eaLnBrk="1" fontAlgn="base" hangingPunct="1" indent="0" latinLnBrk="1" lvl="0" marL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altLang="en-US" b="1" i="1" lang="ru-RU">
                <a:solidFill>
                  <a:srgbClr val="000000"/>
                </a:solidFill>
                <a:latin typeface="Constantia" pitchFamily="0" charset="1"/>
                <a:ea typeface="Times New Roman" pitchFamily="18" charset="0"/>
              </a:rPr>
              <a:t>Он перевяжет раны!</a:t>
            </a:r>
          </a:p>
          <a:p>
            <a:pPr algn="l" eaLnBrk="1" fontAlgn="base" hangingPunct="1" indent="0" latinLnBrk="1" lvl="0" marL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altLang="en-US" b="1" i="1" lang="ru-RU">
                <a:solidFill>
                  <a:srgbClr val="000000"/>
                </a:solidFill>
                <a:latin typeface="Constantia" pitchFamily="0" charset="1"/>
                <a:ea typeface="Times New Roman" pitchFamily="18" charset="0"/>
              </a:rPr>
              <a:t>Врач извлечет из ран солдата</a:t>
            </a:r>
          </a:p>
          <a:p>
            <a:pPr algn="l" eaLnBrk="1" fontAlgn="base" hangingPunct="1" indent="0" latinLnBrk="1" lvl="0" marL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altLang="en-US" b="1" i="1" lang="ru-RU">
                <a:solidFill>
                  <a:srgbClr val="000000"/>
                </a:solidFill>
                <a:latin typeface="Constantia" pitchFamily="0" charset="1"/>
                <a:ea typeface="Times New Roman" pitchFamily="18" charset="0"/>
              </a:rPr>
              <a:t>Два  небольших осколка</a:t>
            </a:r>
          </a:p>
          <a:p>
            <a:pPr algn="l" eaLnBrk="1" fontAlgn="base" hangingPunct="1" indent="0" latinLnBrk="1" lvl="0" marL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altLang="en-US" b="1" i="1" lang="ru-RU">
                <a:solidFill>
                  <a:srgbClr val="000000"/>
                </a:solidFill>
                <a:latin typeface="Constantia" pitchFamily="0" charset="1"/>
                <a:ea typeface="Times New Roman" pitchFamily="18" charset="0"/>
              </a:rPr>
              <a:t>И скажет: "Унывать не надо!</a:t>
            </a:r>
          </a:p>
          <a:p>
            <a:pPr algn="l" eaLnBrk="1" fontAlgn="base" hangingPunct="1" indent="0" latinLnBrk="1" lvl="0" marL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altLang="en-US" b="1" i="1" lang="ru-RU">
                <a:solidFill>
                  <a:srgbClr val="000000"/>
                </a:solidFill>
                <a:latin typeface="Constantia" pitchFamily="0" charset="1"/>
                <a:ea typeface="Times New Roman" pitchFamily="18" charset="0"/>
              </a:rPr>
              <a:t>Живи, братишка, долго!"</a:t>
            </a:r>
          </a:p>
        </p:txBody>
      </p:sp>
      <p:pic>
        <p:nvPicPr>
          <p:cNvPr id="2097206" name="Рисунок 5"/>
          <p:cNvPicPr>
            <a:picLocks/>
          </p:cNvPicPr>
          <p:nvPr/>
        </p:nvPicPr>
        <p:blipFill>
          <a:blip xmlns:r="http://schemas.openxmlformats.org/officeDocument/2006/relationships" r:embed="rId2"/>
          <a:srcRect l="0" t="0" r="0" b="0"/>
          <a:stretch>
            <a:fillRect/>
          </a:stretch>
        </p:blipFill>
        <p:spPr>
          <a:xfrm rot="0">
            <a:off x="6286500" y="4213225"/>
            <a:ext cx="2443162" cy="2216150"/>
          </a:xfrm>
          <a:prstGeom prst="rect"/>
          <a:noFill/>
          <a:ln>
            <a:noFill/>
          </a:ln>
        </p:spPr>
      </p:pic>
      <p:pic>
        <p:nvPicPr>
          <p:cNvPr id="2097207" name="Picture 2"/>
          <p:cNvPicPr>
            <a:picLocks/>
          </p:cNvPicPr>
          <p:nvPr/>
        </p:nvPicPr>
        <p:blipFill>
          <a:blip xmlns:r="http://schemas.openxmlformats.org/officeDocument/2006/relationships" r:embed="rId3"/>
          <a:srcRect l="0" t="0" r="0" b="0"/>
          <a:stretch>
            <a:fillRect/>
          </a:stretch>
        </p:blipFill>
        <p:spPr>
          <a:xfrm rot="0">
            <a:off x="571500" y="1500187"/>
            <a:ext cx="2357437" cy="2286000"/>
          </a:xfrm>
          <a:prstGeom prst="rect"/>
          <a:noFill/>
          <a:ln>
            <a:noFill/>
          </a:ln>
        </p:spPr>
      </p:pic>
      <p:pic>
        <p:nvPicPr>
          <p:cNvPr id="2097208" name="Picture 3"/>
          <p:cNvPicPr>
            <a:picLocks/>
          </p:cNvPicPr>
          <p:nvPr/>
        </p:nvPicPr>
        <p:blipFill>
          <a:blip xmlns:r="http://schemas.openxmlformats.org/officeDocument/2006/relationships" r:embed="rId4"/>
          <a:srcRect l="0" t="0" r="0" b="0"/>
          <a:stretch>
            <a:fillRect/>
          </a:stretch>
        </p:blipFill>
        <p:spPr>
          <a:xfrm rot="0">
            <a:off x="571500" y="4572000"/>
            <a:ext cx="2357437" cy="2000250"/>
          </a:xfrm>
          <a:prstGeom prst="rect"/>
          <a:noFill/>
          <a:ln>
            <a:noFill/>
          </a:ln>
        </p:spPr>
      </p:pic>
      <p:pic>
        <p:nvPicPr>
          <p:cNvPr id="2097209" name="Picture 4"/>
          <p:cNvPicPr>
            <a:picLocks/>
          </p:cNvPicPr>
          <p:nvPr/>
        </p:nvPicPr>
        <p:blipFill>
          <a:blip xmlns:r="http://schemas.openxmlformats.org/officeDocument/2006/relationships" r:embed="rId5"/>
          <a:srcRect l="0" t="0" r="0" b="0"/>
          <a:stretch>
            <a:fillRect/>
          </a:stretch>
        </p:blipFill>
        <p:spPr>
          <a:xfrm rot="0">
            <a:off x="6262687" y="1719262"/>
            <a:ext cx="2466975" cy="1847850"/>
          </a:xfrm>
          <a:prstGeom prst="rect"/>
          <a:noFill/>
          <a:ln>
            <a:noFill/>
          </a:ln>
        </p:spPr>
      </p:pic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ntr" presetID="2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dur="2000" id="7"/>
                                        <p:tgtEl>
                                          <p:spTgt spid="2097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">
                      <p:stCondLst>
                        <p:cond delay="indefinite"/>
                      </p:stCondLst>
                      <p:childTnLst>
                        <p:par>
                          <p:cTn fill="hold" id="9">
                            <p:stCondLst>
                              <p:cond delay="0"/>
                            </p:stCondLst>
                            <p:childTnLst>
                              <p:par>
                                <p:cTn fill="hold" id="10" nodeType="clickEffect" presetClass="entr" presetID="18" presetSubtype="1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dur="1000" id="12"/>
                                        <p:tgtEl>
                                          <p:spTgt spid="2097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3">
                      <p:stCondLst>
                        <p:cond delay="indefinite"/>
                      </p:stCondLst>
                      <p:childTnLst>
                        <p:par>
                          <p:cTn fill="hold" id="14">
                            <p:stCondLst>
                              <p:cond delay="0"/>
                            </p:stCondLst>
                            <p:childTnLst>
                              <p:par>
                                <p:cTn fill="hold" id="15" nodeType="clickEffect" presetClass="entr" presetID="18" presetSubtype="1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dur="1000" id="17"/>
                                        <p:tgtEl>
                                          <p:spTgt spid="2097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8">
                      <p:stCondLst>
                        <p:cond delay="indefinite"/>
                      </p:stCondLst>
                      <p:childTnLst>
                        <p:par>
                          <p:cTn fill="hold" id="19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20" nodeType="clickEffect" presetClass="entr" presetID="2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dur="1000" id="22"/>
                                        <p:tgtEl>
                                          <p:spTgt spid="1048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3">
                      <p:stCondLst>
                        <p:cond delay="indefinite"/>
                      </p:stCondLst>
                      <p:childTnLst>
                        <p:par>
                          <p:cTn fill="hold" id="24">
                            <p:stCondLst>
                              <p:cond delay="0"/>
                            </p:stCondLst>
                            <p:childTnLst>
                              <p:par>
                                <p:cTn fill="hold" id="25" nodeType="clickEffect" presetClass="entr" presetID="18" presetSubtype="1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dur="1000" id="27"/>
                                        <p:tgtEl>
                                          <p:spTgt spid="2097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3">
                      <p:stCondLst>
                        <p:cond delay="indefinite"/>
                      </p:stCondLst>
                      <p:childTnLst>
                        <p:par>
                          <p:cTn fill="hold" id="34">
                            <p:stCondLst>
                              <p:cond delay="0"/>
                            </p:stCondLst>
                            <p:childTnLst>
                              <p:par>
                                <p:cTn fill="hold" id="35" nodeType="clickEffect" presetClass="entr" presetID="18" presetSubtype="1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dur="1000" id="37"/>
                                        <p:tgtEl>
                                          <p:spTgt spid="2097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1">
  <p:cSld>
    <p:spTree>
      <p:nvGrpSpPr>
        <p:cNvPr id="43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pic>
        <p:nvPicPr>
          <p:cNvPr id="2097210" name="Прямоугольник 1"/>
          <p:cNvPicPr>
            <a:picLocks/>
          </p:cNvPicPr>
          <p:nvPr/>
        </p:nvPicPr>
        <p:blipFill>
          <a:blip xmlns:r="http://schemas.openxmlformats.org/officeDocument/2006/relationships" r:embed="rId1"/>
          <a:srcRect l="0" t="0" r="0" b="0"/>
          <a:stretch>
            <a:fillRect/>
          </a:stretch>
        </p:blipFill>
        <p:spPr>
          <a:xfrm rot="0">
            <a:off x="214312" y="428625"/>
            <a:ext cx="8786812" cy="769937"/>
          </a:xfrm>
          <a:prstGeom prst="rect"/>
          <a:noFill/>
          <a:ln>
            <a:noFill/>
          </a:ln>
        </p:spPr>
      </p:pic>
      <p:pic>
        <p:nvPicPr>
          <p:cNvPr id="2097211" name=""/>
          <p:cNvPicPr>
            <a:picLocks/>
          </p:cNvPicPr>
          <p:nvPr/>
        </p:nvPicPr>
        <p:blipFill>
          <a:blip xmlns:r="http://schemas.openxmlformats.org/officeDocument/2006/relationships" r:embed="rId2"/>
          <a:srcRect l="0" t="0" r="0" b="0"/>
          <a:stretch>
            <a:fillRect/>
          </a:stretch>
        </p:blipFill>
        <p:spPr>
          <a:xfrm rot="0">
            <a:off x="2571750" y="3219450"/>
            <a:ext cx="4000500" cy="511175"/>
          </a:xfrm>
          <a:prstGeom prst="rect"/>
          <a:noFill/>
          <a:ln>
            <a:noFill/>
          </a:ln>
        </p:spPr>
      </p:pic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ntr" presetID="2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dur="2000" id="7"/>
                                        <p:tgtEl>
                                          <p:spTgt spid="2097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>
  <p:cSld>
    <p:spTree>
      <p:nvGrpSpPr>
        <p:cNvPr id="22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sp>
        <p:nvSpPr>
          <p:cNvPr id="1048587" name="Заголовок 1"/>
          <p:cNvSpPr/>
          <p:nvPr>
            <p:ph type="title" sz="full" idx="0"/>
          </p:nvPr>
        </p:nvSpPr>
        <p:spPr>
          <a:xfrm rot="0">
            <a:off x="457200" y="428625"/>
            <a:ext cx="8229600" cy="1214437"/>
          </a:xfrm>
          <a:prstGeom prst="rect"/>
          <a:noFill/>
          <a:ln>
            <a:noFill/>
          </a:ln>
        </p:spPr>
        <p:txBody>
          <a:bodyPr anchor="b" bIns="0" lIns="0" rIns="0" tIns="45720" vert="horz"/>
          <a:lstStyle>
            <a:lvl1pPr algn="l" eaLnBrk="1" fontAlgn="base" hangingPunct="1" indent="0" latinLnBrk="1" marL="0">
              <a:spcBef>
                <a:spcPct val="0"/>
              </a:spcBef>
              <a:buFontTx/>
              <a:buNone/>
              <a:defRPr b="0" sz="5000">
                <a:solidFill>
                  <a:srgbClr val="4E5B6F"/>
                </a:solidFill>
                <a:latin typeface="Calibri" pitchFamily="0" charset="1"/>
                <a:ea typeface="Calibri" pitchFamily="0" charset="1"/>
              </a:defRPr>
            </a:lvl1pPr>
          </a:lstStyle>
          <a:p>
            <a:pPr algn="ctr" eaLnBrk="1" fontAlgn="base" hangingPunct="1" indent="0" latinLnBrk="1" lvl="0" marL="0">
              <a:spcBef>
                <a:spcPct val="0"/>
              </a:spcBef>
              <a:buFontTx/>
              <a:buNone/>
            </a:pPr>
            <a:r>
              <a:rPr altLang="en-US" b="1" i="1" lang="ru-RU">
                <a:solidFill>
                  <a:srgbClr val="FF0000"/>
                </a:solidFill>
                <a:latin typeface="Constantia" pitchFamily="0" charset="1"/>
                <a:ea typeface="Calibri" pitchFamily="0" charset="1"/>
              </a:rPr>
              <a:t>Российский воин</a:t>
            </a:r>
          </a:p>
        </p:txBody>
      </p:sp>
      <p:sp>
        <p:nvSpPr>
          <p:cNvPr id="1048588" name="Содержимое 2"/>
          <p:cNvSpPr/>
          <p:nvPr>
            <p:ph sz="half" idx="1"/>
          </p:nvPr>
        </p:nvSpPr>
        <p:spPr>
          <a:xfrm rot="0">
            <a:off x="457200" y="1920875"/>
            <a:ext cx="4038600" cy="4433887"/>
          </a:xfrm>
          <a:prstGeom prst="rect"/>
          <a:noFill/>
          <a:ln>
            <a:noFill/>
          </a:ln>
        </p:spPr>
        <p:txBody>
          <a:bodyPr anchor="t" bIns="45720" lIns="91440" rIns="91440" tIns="45720" vert="horz"/>
          <a:lstStyle>
            <a:lvl1pPr algn="l" eaLnBrk="1" fontAlgn="base" hangingPunct="1" indent="-273050" latinLnBrk="1" marL="273050">
              <a:spcBef>
                <a:spcPct val="20000"/>
              </a:spcBef>
              <a:buClr>
                <a:srgbClr val="FEB80A"/>
              </a:buClr>
              <a:buSzPct val="95000"/>
              <a:buFont typeface="Wingdings 2" pitchFamily="0" charset="2"/>
              <a:buChar char=""/>
              <a:defRPr b="0" sz="260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1pPr>
            <a:lvl2pPr algn="l" eaLnBrk="1" fontAlgn="base" hangingPunct="1" indent="-247650" latinLnBrk="1" marL="638175">
              <a:spcBef>
                <a:spcPct val="20000"/>
              </a:spcBef>
              <a:buClr>
                <a:srgbClr val="7FD13B"/>
              </a:buClr>
              <a:buSzPct val="85000"/>
              <a:buFont typeface="Wingdings 2" pitchFamily="0" charset="2"/>
              <a:buChar char=""/>
              <a:defRPr b="0" sz="240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2pPr>
            <a:lvl3pPr algn="l" eaLnBrk="1" fontAlgn="base" hangingPunct="1" indent="-247650" latinLnBrk="1" marL="914400">
              <a:spcBef>
                <a:spcPct val="20000"/>
              </a:spcBef>
              <a:buClr>
                <a:srgbClr val="EA157A"/>
              </a:buClr>
              <a:buSzPct val="70000"/>
              <a:buFont typeface="Wingdings 2" pitchFamily="0" charset="2"/>
              <a:buChar char=""/>
              <a:defRPr b="0" sz="210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3pPr>
            <a:lvl4pPr algn="l" eaLnBrk="1" fontAlgn="base" hangingPunct="1" indent="-212725" latinLnBrk="1" marL="1187450">
              <a:spcBef>
                <a:spcPct val="20000"/>
              </a:spcBef>
              <a:buClr>
                <a:srgbClr val="FEB80A"/>
              </a:buClr>
              <a:buSzPct val="65000"/>
              <a:buFont typeface="Wingdings 2" pitchFamily="0" charset="2"/>
              <a:buChar char=""/>
              <a:defRPr b="0" sz="200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4pPr>
            <a:lvl5pPr algn="l" eaLnBrk="1" fontAlgn="base" hangingPunct="1" indent="-212725" latinLnBrk="1" marL="1460500">
              <a:spcBef>
                <a:spcPct val="20000"/>
              </a:spcBef>
              <a:buClr>
                <a:srgbClr val="00ADDC"/>
              </a:buClr>
              <a:buSzPct val="65000"/>
              <a:buFont typeface="Wingdings 2" pitchFamily="0" charset="2"/>
              <a:buChar char=""/>
              <a:defRPr b="0" sz="200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5pPr>
          </a:lstStyle>
          <a:p>
            <a:pPr algn="l" eaLnBrk="1" fontAlgn="base" hangingPunct="1" indent="-274637" latinLnBrk="1" lvl="0" marL="274637">
              <a:lnSpc>
                <a:spcPct val="80000"/>
              </a:lnSpc>
              <a:spcBef>
                <a:spcPct val="20000"/>
              </a:spcBef>
              <a:buClr>
                <a:srgbClr val="FEB80A"/>
              </a:buClr>
              <a:buSzPct val="95000"/>
              <a:buFontTx/>
              <a:buNone/>
            </a:pPr>
            <a:r>
              <a:rPr altLang="en-US" b="1" sz="2400" i="1" lang="ru-RU">
                <a:solidFill>
                  <a:srgbClr val="000000"/>
                </a:solidFill>
                <a:latin typeface="Constantia" pitchFamily="0" charset="1"/>
                <a:ea typeface="Constantia" pitchFamily="0" charset="1"/>
              </a:rPr>
              <a:t>Российский воин бережёт </a:t>
            </a:r>
          </a:p>
          <a:p>
            <a:pPr algn="l" eaLnBrk="1" fontAlgn="base" hangingPunct="1" indent="-274637" latinLnBrk="1" lvl="0" marL="274637">
              <a:lnSpc>
                <a:spcPct val="80000"/>
              </a:lnSpc>
              <a:spcBef>
                <a:spcPct val="20000"/>
              </a:spcBef>
              <a:buClr>
                <a:srgbClr val="FEB80A"/>
              </a:buClr>
              <a:buSzPct val="95000"/>
              <a:buFontTx/>
              <a:buNone/>
            </a:pPr>
            <a:r>
              <a:rPr altLang="en-US" b="1" sz="2400" i="1" lang="ru-RU">
                <a:solidFill>
                  <a:srgbClr val="000000"/>
                </a:solidFill>
                <a:latin typeface="Constantia" pitchFamily="0" charset="1"/>
                <a:ea typeface="Constantia" pitchFamily="0" charset="1"/>
              </a:rPr>
              <a:t>Родной страны покой и славу! </a:t>
            </a:r>
          </a:p>
          <a:p>
            <a:pPr algn="l" eaLnBrk="1" fontAlgn="base" hangingPunct="1" indent="-274637" latinLnBrk="1" lvl="0" marL="274637">
              <a:lnSpc>
                <a:spcPct val="80000"/>
              </a:lnSpc>
              <a:spcBef>
                <a:spcPct val="20000"/>
              </a:spcBef>
              <a:buClr>
                <a:srgbClr val="FEB80A"/>
              </a:buClr>
              <a:buSzPct val="95000"/>
              <a:buFontTx/>
              <a:buNone/>
            </a:pPr>
            <a:r>
              <a:rPr altLang="en-US" b="1" sz="2400" i="1" lang="ru-RU">
                <a:solidFill>
                  <a:srgbClr val="000000"/>
                </a:solidFill>
                <a:latin typeface="Constantia" pitchFamily="0" charset="1"/>
                <a:ea typeface="Constantia" pitchFamily="0" charset="1"/>
              </a:rPr>
              <a:t>Он на посту – и наш народ </a:t>
            </a:r>
          </a:p>
          <a:p>
            <a:pPr algn="l" eaLnBrk="1" fontAlgn="base" hangingPunct="1" indent="-274637" latinLnBrk="1" lvl="0" marL="274637">
              <a:lnSpc>
                <a:spcPct val="80000"/>
              </a:lnSpc>
              <a:spcBef>
                <a:spcPct val="20000"/>
              </a:spcBef>
              <a:buClr>
                <a:srgbClr val="FEB80A"/>
              </a:buClr>
              <a:buSzPct val="95000"/>
              <a:buFontTx/>
              <a:buNone/>
            </a:pPr>
            <a:r>
              <a:rPr altLang="en-US" b="1" sz="2400" i="1" lang="ru-RU">
                <a:solidFill>
                  <a:srgbClr val="000000"/>
                </a:solidFill>
                <a:latin typeface="Constantia" pitchFamily="0" charset="1"/>
                <a:ea typeface="Constantia" pitchFamily="0" charset="1"/>
              </a:rPr>
              <a:t>Гордится Армией по праву. </a:t>
            </a:r>
          </a:p>
          <a:p>
            <a:pPr algn="l" eaLnBrk="1" fontAlgn="base" hangingPunct="1" indent="-274637" latinLnBrk="1" lvl="0" marL="274637">
              <a:lnSpc>
                <a:spcPct val="80000"/>
              </a:lnSpc>
              <a:spcBef>
                <a:spcPct val="20000"/>
              </a:spcBef>
              <a:buClr>
                <a:srgbClr val="FEB80A"/>
              </a:buClr>
              <a:buSzPct val="95000"/>
              <a:buFontTx/>
              <a:buNone/>
            </a:pPr>
            <a:r>
              <a:rPr altLang="en-US" b="1" sz="2400" i="1" lang="ru-RU">
                <a:solidFill>
                  <a:srgbClr val="000000"/>
                </a:solidFill>
                <a:latin typeface="Constantia" pitchFamily="0" charset="1"/>
                <a:ea typeface="Constantia" pitchFamily="0" charset="1"/>
              </a:rPr>
              <a:t>  </a:t>
            </a:r>
          </a:p>
          <a:p>
            <a:pPr algn="l" eaLnBrk="1" fontAlgn="base" hangingPunct="1" indent="-274637" latinLnBrk="1" lvl="0" marL="274637">
              <a:lnSpc>
                <a:spcPct val="80000"/>
              </a:lnSpc>
              <a:spcBef>
                <a:spcPct val="20000"/>
              </a:spcBef>
              <a:buClr>
                <a:srgbClr val="FEB80A"/>
              </a:buClr>
              <a:buSzPct val="95000"/>
              <a:buFontTx/>
              <a:buNone/>
            </a:pPr>
            <a:r>
              <a:rPr altLang="en-US" b="1" sz="2400" i="1" lang="ru-RU">
                <a:solidFill>
                  <a:srgbClr val="000000"/>
                </a:solidFill>
                <a:latin typeface="Constantia" pitchFamily="0" charset="1"/>
                <a:ea typeface="Constantia" pitchFamily="0" charset="1"/>
              </a:rPr>
              <a:t>Спокойно дети пусть растут </a:t>
            </a:r>
          </a:p>
          <a:p>
            <a:pPr algn="l" eaLnBrk="1" fontAlgn="base" hangingPunct="1" indent="-274637" latinLnBrk="1" lvl="0" marL="274637">
              <a:lnSpc>
                <a:spcPct val="80000"/>
              </a:lnSpc>
              <a:spcBef>
                <a:spcPct val="20000"/>
              </a:spcBef>
              <a:buClr>
                <a:srgbClr val="FEB80A"/>
              </a:buClr>
              <a:buSzPct val="95000"/>
              <a:buFontTx/>
              <a:buNone/>
            </a:pPr>
            <a:r>
              <a:rPr altLang="en-US" b="1" sz="2400" i="1" lang="ru-RU">
                <a:solidFill>
                  <a:srgbClr val="000000"/>
                </a:solidFill>
                <a:latin typeface="Constantia" pitchFamily="0" charset="1"/>
                <a:ea typeface="Constantia" pitchFamily="0" charset="1"/>
              </a:rPr>
              <a:t>В Российской солнечной Отчизне </a:t>
            </a:r>
          </a:p>
          <a:p>
            <a:pPr algn="l" eaLnBrk="1" fontAlgn="base" hangingPunct="1" indent="-274637" latinLnBrk="1" lvl="0" marL="274637">
              <a:lnSpc>
                <a:spcPct val="80000"/>
              </a:lnSpc>
              <a:spcBef>
                <a:spcPct val="20000"/>
              </a:spcBef>
              <a:buClr>
                <a:srgbClr val="FEB80A"/>
              </a:buClr>
              <a:buSzPct val="95000"/>
              <a:buFontTx/>
              <a:buNone/>
            </a:pPr>
            <a:r>
              <a:rPr altLang="en-US" b="1" sz="2400" i="1" lang="ru-RU">
                <a:solidFill>
                  <a:srgbClr val="000000"/>
                </a:solidFill>
                <a:latin typeface="Constantia" pitchFamily="0" charset="1"/>
                <a:ea typeface="Constantia" pitchFamily="0" charset="1"/>
              </a:rPr>
              <a:t>Он охраняет мирный труд, </a:t>
            </a:r>
          </a:p>
          <a:p>
            <a:pPr algn="l" eaLnBrk="1" fontAlgn="base" hangingPunct="1" indent="-274637" latinLnBrk="1" lvl="0" marL="274637">
              <a:lnSpc>
                <a:spcPct val="80000"/>
              </a:lnSpc>
              <a:spcBef>
                <a:spcPct val="20000"/>
              </a:spcBef>
              <a:buClr>
                <a:srgbClr val="FEB80A"/>
              </a:buClr>
              <a:buSzPct val="95000"/>
              <a:buFontTx/>
              <a:buNone/>
            </a:pPr>
            <a:r>
              <a:rPr altLang="en-US" b="1" sz="2400" i="1" lang="ru-RU">
                <a:solidFill>
                  <a:srgbClr val="000000"/>
                </a:solidFill>
                <a:latin typeface="Constantia" pitchFamily="0" charset="1"/>
                <a:ea typeface="Constantia" pitchFamily="0" charset="1"/>
              </a:rPr>
              <a:t>Прекрасный труд во имя жизни.</a:t>
            </a:r>
          </a:p>
          <a:p>
            <a:pPr algn="l" fontAlgn="base" indent="-274637" lvl="0" marL="274637">
              <a:lnSpc>
                <a:spcPct val="80000"/>
              </a:lnSpc>
              <a:spcBef>
                <a:spcPct val="20000"/>
              </a:spcBef>
              <a:buClr>
                <a:srgbClr val="FEB80A"/>
              </a:buClr>
              <a:buSzPct val="95000"/>
              <a:buFont typeface="Wingdings 2" pitchFamily="0" charset="2"/>
              <a:buChar char=""/>
            </a:pPr>
            <a:endParaRPr altLang="en-US" sz="2400" lang="ru-RU">
              <a:solidFill>
                <a:srgbClr val="000000"/>
              </a:solidFill>
              <a:latin typeface="Constantia" pitchFamily="0" charset="1"/>
              <a:ea typeface="Constantia" pitchFamily="0" charset="1"/>
            </a:endParaRPr>
          </a:p>
        </p:txBody>
      </p:sp>
      <p:pic>
        <p:nvPicPr>
          <p:cNvPr id="2097156" name="Picture 3"/>
          <p:cNvPicPr>
            <a:picLocks/>
          </p:cNvPicPr>
          <p:nvPr>
            <p:ph sz="half" idx="2"/>
          </p:nvPr>
        </p:nvPicPr>
        <p:blipFill>
          <a:blip xmlns:r="http://schemas.openxmlformats.org/officeDocument/2006/relationships" r:embed="rId1"/>
          <a:srcRect l="0" t="0" r="0" b="0"/>
          <a:stretch>
            <a:fillRect/>
          </a:stretch>
        </p:blipFill>
        <p:spPr>
          <a:xfrm rot="0">
            <a:off x="5000625" y="1857375"/>
            <a:ext cx="3643312" cy="4286250"/>
          </a:xfrm>
          <a:prstGeom prst="rect"/>
          <a:noFill/>
          <a:ln>
            <a:noFill/>
          </a:ln>
        </p:spPr>
      </p:pic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ntr" presetID="2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dur="2000" id="7"/>
                                        <p:tgtEl>
                                          <p:spTgt spid="1048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">
                      <p:stCondLst>
                        <p:cond delay="indefinite"/>
                      </p:stCondLst>
                      <p:childTnLst>
                        <p:par>
                          <p:cTn fill="hold" id="9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10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88">
                                            <p:txEl>
                                              <p:charRg st="0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 fill="hold" id="12"/>
                                        <p:tgtEl>
                                          <p:spTgt spid="1048588">
                                            <p:txEl>
                                              <p:charRg st="0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 fill="hold" id="13"/>
                                        <p:tgtEl>
                                          <p:spTgt spid="1048588">
                                            <p:txEl>
                                              <p:charRg st="0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4">
                      <p:stCondLst>
                        <p:cond delay="indefinite"/>
                      </p:stCondLst>
                      <p:childTnLst>
                        <p:par>
                          <p:cTn fill="hold" id="15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16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88">
                                            <p:txEl>
                                              <p:charRg st="25" end="5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 fill="hold" id="18"/>
                                        <p:tgtEl>
                                          <p:spTgt spid="1048588">
                                            <p:txEl>
                                              <p:charRg st="25" end="5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 fill="hold" id="19"/>
                                        <p:tgtEl>
                                          <p:spTgt spid="1048588">
                                            <p:txEl>
                                              <p:charRg st="25" end="5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0">
                      <p:stCondLst>
                        <p:cond delay="indefinite"/>
                      </p:stCondLst>
                      <p:childTnLst>
                        <p:par>
                          <p:cTn fill="hold" id="21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22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88">
                                            <p:txEl>
                                              <p:charRg st="55" end="8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 fill="hold" id="24"/>
                                        <p:tgtEl>
                                          <p:spTgt spid="1048588">
                                            <p:txEl>
                                              <p:charRg st="55" end="8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 fill="hold" id="25"/>
                                        <p:tgtEl>
                                          <p:spTgt spid="1048588">
                                            <p:txEl>
                                              <p:charRg st="55" end="8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6">
                      <p:stCondLst>
                        <p:cond delay="indefinite"/>
                      </p:stCondLst>
                      <p:childTnLst>
                        <p:par>
                          <p:cTn fill="hold" id="27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28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88">
                                            <p:txEl>
                                              <p:charRg st="109" end="1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 fill="hold" id="30"/>
                                        <p:tgtEl>
                                          <p:spTgt spid="1048588">
                                            <p:txEl>
                                              <p:charRg st="109" end="1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 fill="hold" id="31"/>
                                        <p:tgtEl>
                                          <p:spTgt spid="1048588">
                                            <p:txEl>
                                              <p:charRg st="109" end="1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2">
                      <p:stCondLst>
                        <p:cond delay="indefinite"/>
                      </p:stCondLst>
                      <p:childTnLst>
                        <p:par>
                          <p:cTn fill="hold" id="33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34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88">
                                            <p:txEl>
                                              <p:charRg st="82" end="10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 fill="hold" id="36"/>
                                        <p:tgtEl>
                                          <p:spTgt spid="1048588">
                                            <p:txEl>
                                              <p:charRg st="82" end="10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 fill="hold" id="37"/>
                                        <p:tgtEl>
                                          <p:spTgt spid="1048588">
                                            <p:txEl>
                                              <p:charRg st="82" end="10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8">
                      <p:stCondLst>
                        <p:cond delay="indefinite"/>
                      </p:stCondLst>
                      <p:childTnLst>
                        <p:par>
                          <p:cTn fill="hold" id="39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40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88">
                                            <p:txEl>
                                              <p:charRg st="112" end="14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 fill="hold" id="42"/>
                                        <p:tgtEl>
                                          <p:spTgt spid="1048588">
                                            <p:txEl>
                                              <p:charRg st="112" end="14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 fill="hold" id="43"/>
                                        <p:tgtEl>
                                          <p:spTgt spid="1048588">
                                            <p:txEl>
                                              <p:charRg st="112" end="14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44">
                      <p:stCondLst>
                        <p:cond delay="indefinite"/>
                      </p:stCondLst>
                      <p:childTnLst>
                        <p:par>
                          <p:cTn fill="hold" id="45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46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88">
                                            <p:txEl>
                                              <p:charRg st="140" end="17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 fill="hold" id="48"/>
                                        <p:tgtEl>
                                          <p:spTgt spid="1048588">
                                            <p:txEl>
                                              <p:charRg st="140" end="17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 fill="hold" id="49"/>
                                        <p:tgtEl>
                                          <p:spTgt spid="1048588">
                                            <p:txEl>
                                              <p:charRg st="140" end="17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50">
                      <p:stCondLst>
                        <p:cond delay="indefinite"/>
                      </p:stCondLst>
                      <p:childTnLst>
                        <p:par>
                          <p:cTn fill="hold" id="51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2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5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88">
                                            <p:txEl>
                                              <p:charRg st="172" end="19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 fill="hold" id="54"/>
                                        <p:tgtEl>
                                          <p:spTgt spid="1048588">
                                            <p:txEl>
                                              <p:charRg st="172" end="19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 fill="hold" id="55"/>
                                        <p:tgtEl>
                                          <p:spTgt spid="1048588">
                                            <p:txEl>
                                              <p:charRg st="172" end="19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56">
                      <p:stCondLst>
                        <p:cond delay="indefinite"/>
                      </p:stCondLst>
                      <p:childTnLst>
                        <p:par>
                          <p:cTn fill="hold" id="57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8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5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88">
                                            <p:txEl>
                                              <p:charRg st="198" end="22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 fill="hold" id="60"/>
                                        <p:tgtEl>
                                          <p:spTgt spid="1048588">
                                            <p:txEl>
                                              <p:charRg st="198" end="22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 fill="hold" id="61"/>
                                        <p:tgtEl>
                                          <p:spTgt spid="1048588">
                                            <p:txEl>
                                              <p:charRg st="198" end="22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62">
                      <p:stCondLst>
                        <p:cond delay="indefinite"/>
                      </p:stCondLst>
                      <p:childTnLst>
                        <p:par>
                          <p:cTn fill="hold" id="63">
                            <p:stCondLst>
                              <p:cond delay="0"/>
                            </p:stCondLst>
                            <p:childTnLst>
                              <p:par>
                                <p:cTn fill="hold" id="64" nodeType="clickEffect" presetClass="entr" presetID="8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dur="2000" id="66"/>
                                        <p:tgtEl>
                                          <p:spTgt spid="2097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>
  <p:cSld>
    <p:spTree>
      <p:nvGrpSpPr>
        <p:cNvPr id="27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pic>
        <p:nvPicPr>
          <p:cNvPr id="2097157" name="Прямоугольник 4"/>
          <p:cNvPicPr>
            <a:picLocks/>
          </p:cNvPicPr>
          <p:nvPr/>
        </p:nvPicPr>
        <p:blipFill>
          <a:blip xmlns:r="http://schemas.openxmlformats.org/officeDocument/2006/relationships" r:embed="rId1"/>
          <a:srcRect l="0" t="0" r="0" b="0"/>
          <a:stretch>
            <a:fillRect/>
          </a:stretch>
        </p:blipFill>
        <p:spPr>
          <a:xfrm rot="0">
            <a:off x="357187" y="500062"/>
            <a:ext cx="8215312" cy="892175"/>
          </a:xfrm>
          <a:prstGeom prst="rect"/>
          <a:noFill/>
          <a:ln>
            <a:noFill/>
          </a:ln>
        </p:spPr>
      </p:pic>
      <p:sp>
        <p:nvSpPr>
          <p:cNvPr id="1048592" name="Прямоугольник 8"/>
          <p:cNvSpPr/>
          <p:nvPr/>
        </p:nvSpPr>
        <p:spPr>
          <a:xfrm rot="0">
            <a:off x="3071812" y="4286250"/>
            <a:ext cx="3214687" cy="2060575"/>
          </a:xfrm>
          <a:prstGeom prst="rect"/>
          <a:noFill/>
          <a:ln>
            <a:noFill/>
          </a:ln>
        </p:spPr>
        <p:txBody>
          <a:bodyPr anchor="t" bIns="45720" lIns="91440" rIns="91440" tIns="45720" vert="horz">
            <a:spAutoFit/>
          </a:bodyPr>
          <a:lstStyle>
            <a:lvl1pPr algn="l" eaLnBrk="1" fontAlgn="base" hangingPunct="1" indent="0" latinLnBrk="1" marL="0">
              <a:buFontTx/>
              <a:buNone/>
              <a:defRPr b="0" sz="1800">
                <a:solidFill>
                  <a:srgbClr val="000000"/>
                </a:solidFill>
                <a:latin typeface="Arial" pitchFamily="0" charset="0"/>
                <a:ea typeface="Arial" pitchFamily="0" charset="0"/>
              </a:defRPr>
            </a:lvl1pPr>
            <a:lvl2pPr algn="l" eaLnBrk="1" fontAlgn="base" hangingPunct="1" indent="0" latinLnBrk="1" marL="457200">
              <a:buFontTx/>
              <a:buNone/>
              <a:defRPr b="0" sz="1800">
                <a:solidFill>
                  <a:srgbClr val="000000"/>
                </a:solidFill>
                <a:latin typeface="Arial" pitchFamily="0" charset="0"/>
                <a:ea typeface="Arial" pitchFamily="0" charset="0"/>
              </a:defRPr>
            </a:lvl2pPr>
            <a:lvl3pPr algn="l" eaLnBrk="1" fontAlgn="base" hangingPunct="1" indent="0" latinLnBrk="1" marL="914400">
              <a:buFontTx/>
              <a:buNone/>
              <a:defRPr b="0" sz="1800">
                <a:solidFill>
                  <a:srgbClr val="000000"/>
                </a:solidFill>
                <a:latin typeface="Arial" pitchFamily="0" charset="0"/>
                <a:ea typeface="Arial" pitchFamily="0" charset="0"/>
              </a:defRPr>
            </a:lvl3pPr>
            <a:lvl4pPr algn="l" eaLnBrk="1" fontAlgn="base" hangingPunct="1" indent="0" latinLnBrk="1" marL="1371600">
              <a:buFontTx/>
              <a:buNone/>
              <a:defRPr b="0" sz="1800">
                <a:solidFill>
                  <a:srgbClr val="000000"/>
                </a:solidFill>
                <a:latin typeface="Arial" pitchFamily="0" charset="0"/>
                <a:ea typeface="Arial" pitchFamily="0" charset="0"/>
              </a:defRPr>
            </a:lvl4pPr>
            <a:lvl5pPr algn="l" eaLnBrk="1" fontAlgn="base" hangingPunct="1" indent="0" latinLnBrk="1" marL="1828800">
              <a:buFontTx/>
              <a:buNone/>
              <a:defRPr b="0" sz="1800">
                <a:solidFill>
                  <a:srgbClr val="000000"/>
                </a:solidFill>
                <a:latin typeface="Arial" pitchFamily="0" charset="0"/>
                <a:ea typeface="Arial" pitchFamily="0" charset="0"/>
              </a:defRPr>
            </a:lvl5pPr>
          </a:lstStyle>
          <a:p>
            <a:pPr algn="ctr" eaLnBrk="1" fontAlgn="base" hangingPunct="1" indent="0" latinLnBrk="1" lvl="0" marL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altLang="en-US" b="1" i="1" lang="ru-RU">
                <a:solidFill>
                  <a:srgbClr val="000000"/>
                </a:solidFill>
                <a:latin typeface="Constantia" pitchFamily="0" charset="1"/>
                <a:ea typeface="Times New Roman" pitchFamily="18" charset="0"/>
              </a:rPr>
              <a:t>«ПЕХОТИНЦЫ:»</a:t>
            </a:r>
          </a:p>
          <a:p>
            <a:pPr algn="ctr" eaLnBrk="1" fontAlgn="base" hangingPunct="1" indent="0" latinLnBrk="1" lvl="0" marL="0">
              <a:spcBef>
                <a:spcPct val="0"/>
              </a:spcBef>
              <a:spcAft>
                <a:spcPct val="0"/>
              </a:spcAft>
              <a:buFontTx/>
              <a:buNone/>
            </a:pPr>
            <a:endParaRPr altLang="en-US" b="1" sz="1200" i="1" lang="ru-RU">
              <a:solidFill>
                <a:srgbClr val="000000"/>
              </a:solidFill>
              <a:latin typeface="Constantia" pitchFamily="0" charset="1"/>
              <a:ea typeface="Constantia" pitchFamily="0" charset="1"/>
            </a:endParaRPr>
          </a:p>
          <a:p>
            <a:pPr algn="l" eaLnBrk="1" fontAlgn="base" hangingPunct="1" indent="0" latinLnBrk="1" lvl="0" marL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altLang="en-US" b="1" sz="2000" i="1" lang="ru-RU">
                <a:solidFill>
                  <a:srgbClr val="000000"/>
                </a:solidFill>
                <a:latin typeface="Constantia" pitchFamily="0" charset="1"/>
                <a:ea typeface="Times New Roman" pitchFamily="18" charset="0"/>
              </a:rPr>
              <a:t>Боевое наше знамя</a:t>
            </a:r>
          </a:p>
          <a:p>
            <a:pPr algn="l" eaLnBrk="1" fontAlgn="base" hangingPunct="1" indent="0" latinLnBrk="1" lvl="0" marL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altLang="en-US" b="1" sz="2000" i="1" lang="ru-RU">
                <a:solidFill>
                  <a:srgbClr val="000000"/>
                </a:solidFill>
                <a:latin typeface="Constantia" pitchFamily="0" charset="1"/>
                <a:ea typeface="Times New Roman" pitchFamily="18" charset="0"/>
              </a:rPr>
              <a:t>Мы несем со славою.</a:t>
            </a:r>
          </a:p>
          <a:p>
            <a:pPr algn="l" eaLnBrk="1" fontAlgn="base" hangingPunct="1" indent="0" latinLnBrk="1" lvl="0" marL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altLang="en-US" b="1" sz="2000" i="1" lang="ru-RU">
                <a:solidFill>
                  <a:srgbClr val="000000"/>
                </a:solidFill>
                <a:latin typeface="Constantia" pitchFamily="0" charset="1"/>
                <a:ea typeface="Times New Roman" pitchFamily="18" charset="0"/>
              </a:rPr>
              <a:t>Мы в сраженьях отстояли</a:t>
            </a:r>
          </a:p>
          <a:p>
            <a:pPr algn="l" eaLnBrk="1" fontAlgn="base" hangingPunct="1" indent="0" latinLnBrk="1" lvl="0" marL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altLang="en-US" b="1" sz="2000" i="1" lang="ru-RU">
                <a:solidFill>
                  <a:srgbClr val="000000"/>
                </a:solidFill>
                <a:latin typeface="Constantia" pitchFamily="0" charset="1"/>
                <a:ea typeface="Times New Roman" pitchFamily="18" charset="0"/>
              </a:rPr>
              <a:t>Дело наше правое.</a:t>
            </a:r>
          </a:p>
        </p:txBody>
      </p:sp>
      <p:pic>
        <p:nvPicPr>
          <p:cNvPr id="2097158" name="Picture 2"/>
          <p:cNvPicPr>
            <a:picLocks/>
          </p:cNvPicPr>
          <p:nvPr/>
        </p:nvPicPr>
        <p:blipFill>
          <a:blip xmlns:r="http://schemas.openxmlformats.org/officeDocument/2006/relationships" r:embed="rId2"/>
          <a:srcRect l="0" t="0" r="0" b="0"/>
          <a:stretch>
            <a:fillRect/>
          </a:stretch>
        </p:blipFill>
        <p:spPr>
          <a:xfrm rot="0">
            <a:off x="5143500" y="1643062"/>
            <a:ext cx="3500437" cy="2157412"/>
          </a:xfrm>
          <a:prstGeom prst="rect"/>
          <a:noFill/>
          <a:ln>
            <a:noFill/>
          </a:ln>
        </p:spPr>
      </p:pic>
      <p:pic>
        <p:nvPicPr>
          <p:cNvPr id="2097159" name="Picture 3"/>
          <p:cNvPicPr>
            <a:picLocks/>
          </p:cNvPicPr>
          <p:nvPr/>
        </p:nvPicPr>
        <p:blipFill>
          <a:blip xmlns:r="http://schemas.openxmlformats.org/officeDocument/2006/relationships" r:embed="rId3"/>
          <a:srcRect l="0" t="0" r="0" b="0"/>
          <a:stretch>
            <a:fillRect/>
          </a:stretch>
        </p:blipFill>
        <p:spPr>
          <a:xfrm rot="0">
            <a:off x="5929312" y="4143375"/>
            <a:ext cx="2719387" cy="2286000"/>
          </a:xfrm>
          <a:prstGeom prst="rect"/>
          <a:noFill/>
          <a:ln>
            <a:noFill/>
          </a:ln>
        </p:spPr>
      </p:pic>
      <p:pic>
        <p:nvPicPr>
          <p:cNvPr id="2097160" name="Picture 4"/>
          <p:cNvPicPr>
            <a:picLocks/>
          </p:cNvPicPr>
          <p:nvPr/>
        </p:nvPicPr>
        <p:blipFill>
          <a:blip xmlns:r="http://schemas.openxmlformats.org/officeDocument/2006/relationships" r:embed="rId4"/>
          <a:srcRect l="0" t="0" r="0" b="0"/>
          <a:stretch>
            <a:fillRect/>
          </a:stretch>
        </p:blipFill>
        <p:spPr>
          <a:xfrm rot="0">
            <a:off x="428625" y="4214812"/>
            <a:ext cx="2500312" cy="2214562"/>
          </a:xfrm>
          <a:prstGeom prst="rect"/>
          <a:noFill/>
          <a:ln>
            <a:noFill/>
          </a:ln>
        </p:spPr>
      </p:pic>
      <p:pic>
        <p:nvPicPr>
          <p:cNvPr id="2097161" name="Picture 5"/>
          <p:cNvPicPr>
            <a:picLocks/>
          </p:cNvPicPr>
          <p:nvPr/>
        </p:nvPicPr>
        <p:blipFill>
          <a:blip xmlns:r="http://schemas.openxmlformats.org/officeDocument/2006/relationships" r:embed="rId5"/>
          <a:srcRect l="0" t="0" r="0" b="0"/>
          <a:stretch>
            <a:fillRect/>
          </a:stretch>
        </p:blipFill>
        <p:spPr>
          <a:xfrm rot="0">
            <a:off x="642937" y="1643062"/>
            <a:ext cx="3429000" cy="2143125"/>
          </a:xfrm>
          <a:prstGeom prst="rect"/>
          <a:noFill/>
          <a:ln>
            <a:noFill/>
          </a:ln>
        </p:spPr>
      </p:pic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ntr" presetID="2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dur="2000" id="7"/>
                                        <p:tgtEl>
                                          <p:spTgt spid="2097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">
                      <p:stCondLst>
                        <p:cond delay="indefinite"/>
                      </p:stCondLst>
                      <p:childTnLst>
                        <p:par>
                          <p:cTn fill="hold" id="9">
                            <p:stCondLst>
                              <p:cond delay="0"/>
                            </p:stCondLst>
                            <p:childTnLst>
                              <p:par>
                                <p:cTn fill="hold" id="10" nodeType="clickEffect" presetClass="entr" presetID="4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dur="1000" id="12"/>
                                        <p:tgtEl>
                                          <p:spTgt spid="2097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3">
                      <p:stCondLst>
                        <p:cond delay="indefinite"/>
                      </p:stCondLst>
                      <p:childTnLst>
                        <p:par>
                          <p:cTn fill="hold" id="14">
                            <p:stCondLst>
                              <p:cond delay="0"/>
                            </p:stCondLst>
                            <p:childTnLst>
                              <p:par>
                                <p:cTn fill="hold" id="15" nodeType="clickEffect" presetClass="entr" presetID="4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dur="1000" id="17"/>
                                        <p:tgtEl>
                                          <p:spTgt spid="2097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8">
                      <p:stCondLst>
                        <p:cond delay="indefinite"/>
                      </p:stCondLst>
                      <p:childTnLst>
                        <p:par>
                          <p:cTn fill="hold" id="19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20" nodeType="clickEffect" presetClass="entr" presetID="2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dur="1000" id="22"/>
                                        <p:tgtEl>
                                          <p:spTgt spid="1048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3">
                      <p:stCondLst>
                        <p:cond delay="indefinite"/>
                      </p:stCondLst>
                      <p:childTnLst>
                        <p:par>
                          <p:cTn fill="hold" id="24">
                            <p:stCondLst>
                              <p:cond delay="0"/>
                            </p:stCondLst>
                            <p:childTnLst>
                              <p:par>
                                <p:cTn fill="hold" id="25" nodeType="clickEffect" presetClass="entr" presetID="4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dur="1000" id="27"/>
                                        <p:tgtEl>
                                          <p:spTgt spid="2097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8">
                      <p:stCondLst>
                        <p:cond delay="indefinite"/>
                      </p:stCondLst>
                      <p:childTnLst>
                        <p:par>
                          <p:cTn fill="hold" id="29">
                            <p:stCondLst>
                              <p:cond delay="0"/>
                            </p:stCondLst>
                            <p:childTnLst>
                              <p:par>
                                <p:cTn fill="hold" id="30" nodeType="clickEffect" presetClass="entr" presetID="4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dur="1000" id="32"/>
                                        <p:tgtEl>
                                          <p:spTgt spid="2097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>
  <p:cSld>
    <p:spTree>
      <p:nvGrpSpPr>
        <p:cNvPr id="32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sp>
        <p:nvSpPr>
          <p:cNvPr id="1048593" name="Заголовок 1"/>
          <p:cNvSpPr/>
          <p:nvPr>
            <p:ph type="title" sz="full" idx="0"/>
          </p:nvPr>
        </p:nvSpPr>
        <p:spPr>
          <a:xfrm rot="0">
            <a:off x="457200" y="704850"/>
            <a:ext cx="8229600" cy="1143000"/>
          </a:xfrm>
          <a:prstGeom prst="rect"/>
          <a:noFill/>
          <a:ln>
            <a:noFill/>
          </a:ln>
        </p:spPr>
        <p:txBody>
          <a:bodyPr anchor="b" bIns="0" lIns="0" rIns="0" tIns="45720" vert="horz"/>
          <a:lstStyle>
            <a:lvl1pPr algn="l" eaLnBrk="1" fontAlgn="base" hangingPunct="1" indent="0" latinLnBrk="1" marL="0">
              <a:spcBef>
                <a:spcPct val="0"/>
              </a:spcBef>
              <a:buFontTx/>
              <a:buNone/>
              <a:defRPr b="0" sz="5000">
                <a:solidFill>
                  <a:srgbClr val="4E5B6F"/>
                </a:solidFill>
                <a:latin typeface="Calibri" pitchFamily="0" charset="1"/>
                <a:ea typeface="Calibri" pitchFamily="0" charset="1"/>
              </a:defRPr>
            </a:lvl1pPr>
          </a:lstStyle>
          <a:p>
            <a:pPr algn="l" eaLnBrk="1" fontAlgn="base" hangingPunct="1" indent="0" latinLnBrk="1" lvl="0" marL="0">
              <a:spcBef>
                <a:spcPct val="0"/>
              </a:spcBef>
              <a:buFontTx/>
              <a:buNone/>
            </a:pPr>
            <a:r>
              <a:rPr altLang="en-US" lang="ru-RU">
                <a:solidFill>
                  <a:srgbClr val="4E5B6F"/>
                </a:solidFill>
                <a:latin typeface="Calibri" pitchFamily="0" charset="1"/>
                <a:ea typeface="Calibri" pitchFamily="0" charset="1"/>
              </a:rPr>
              <a:t>                                                   </a:t>
            </a:r>
          </a:p>
        </p:txBody>
      </p:sp>
      <p:sp>
        <p:nvSpPr>
          <p:cNvPr id="1048594" name="Содержимое 2"/>
          <p:cNvSpPr/>
          <p:nvPr>
            <p:ph sz="half" idx="1"/>
          </p:nvPr>
        </p:nvSpPr>
        <p:spPr>
          <a:xfrm rot="0">
            <a:off x="457200" y="1920875"/>
            <a:ext cx="4038600" cy="4433887"/>
          </a:xfrm>
          <a:prstGeom prst="rect"/>
          <a:noFill/>
          <a:ln>
            <a:noFill/>
          </a:ln>
        </p:spPr>
        <p:txBody>
          <a:bodyPr anchor="t" bIns="45720" lIns="91440" rIns="91440" tIns="45720" vert="horz"/>
          <a:lstStyle>
            <a:lvl1pPr algn="l" eaLnBrk="1" fontAlgn="base" hangingPunct="1" indent="-273050" latinLnBrk="1" marL="273050">
              <a:spcBef>
                <a:spcPct val="20000"/>
              </a:spcBef>
              <a:buClr>
                <a:srgbClr val="FEB80A"/>
              </a:buClr>
              <a:buSzPct val="95000"/>
              <a:buFont typeface="Wingdings 2" pitchFamily="0" charset="2"/>
              <a:buChar char=""/>
              <a:defRPr b="0" sz="260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1pPr>
            <a:lvl2pPr algn="l" eaLnBrk="1" fontAlgn="base" hangingPunct="1" indent="-247650" latinLnBrk="1" marL="638175">
              <a:spcBef>
                <a:spcPct val="20000"/>
              </a:spcBef>
              <a:buClr>
                <a:srgbClr val="7FD13B"/>
              </a:buClr>
              <a:buSzPct val="85000"/>
              <a:buFont typeface="Wingdings 2" pitchFamily="0" charset="2"/>
              <a:buChar char=""/>
              <a:defRPr b="0" sz="240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2pPr>
            <a:lvl3pPr algn="l" eaLnBrk="1" fontAlgn="base" hangingPunct="1" indent="-247650" latinLnBrk="1" marL="914400">
              <a:spcBef>
                <a:spcPct val="20000"/>
              </a:spcBef>
              <a:buClr>
                <a:srgbClr val="EA157A"/>
              </a:buClr>
              <a:buSzPct val="70000"/>
              <a:buFont typeface="Wingdings 2" pitchFamily="0" charset="2"/>
              <a:buChar char=""/>
              <a:defRPr b="0" sz="210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3pPr>
            <a:lvl4pPr algn="l" eaLnBrk="1" fontAlgn="base" hangingPunct="1" indent="-212725" latinLnBrk="1" marL="1187450">
              <a:spcBef>
                <a:spcPct val="20000"/>
              </a:spcBef>
              <a:buClr>
                <a:srgbClr val="FEB80A"/>
              </a:buClr>
              <a:buSzPct val="65000"/>
              <a:buFont typeface="Wingdings 2" pitchFamily="0" charset="2"/>
              <a:buChar char=""/>
              <a:defRPr b="0" sz="200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4pPr>
            <a:lvl5pPr algn="l" eaLnBrk="1" fontAlgn="base" hangingPunct="1" indent="-212725" latinLnBrk="1" marL="1460500">
              <a:spcBef>
                <a:spcPct val="20000"/>
              </a:spcBef>
              <a:buClr>
                <a:srgbClr val="00ADDC"/>
              </a:buClr>
              <a:buSzPct val="65000"/>
              <a:buFont typeface="Wingdings 2" pitchFamily="0" charset="2"/>
              <a:buChar char=""/>
              <a:defRPr b="0" sz="2000">
                <a:solidFill>
                  <a:srgbClr val="000000"/>
                </a:solidFill>
                <a:latin typeface="Constantia" pitchFamily="0" charset="1"/>
                <a:ea typeface="Constantia" pitchFamily="0" charset="1"/>
              </a:defRPr>
            </a:lvl5pPr>
          </a:lstStyle>
          <a:p>
            <a:pPr algn="l" eaLnBrk="1" fontAlgn="base" hangingPunct="1" indent="-273050" latinLnBrk="1" lvl="0" marL="273050">
              <a:spcBef>
                <a:spcPct val="20000"/>
              </a:spcBef>
              <a:buClr>
                <a:srgbClr val="FEB80A"/>
              </a:buClr>
              <a:buSzPct val="95000"/>
              <a:buFontTx/>
              <a:buNone/>
            </a:pPr>
            <a:r>
              <a:rPr altLang="en-US" lang="ru-RU">
                <a:solidFill>
                  <a:srgbClr val="000000"/>
                </a:solidFill>
                <a:latin typeface="Constantia" pitchFamily="0" charset="1"/>
                <a:ea typeface="Constantia" pitchFamily="0" charset="1"/>
              </a:rPr>
              <a:t>Спи спокойно, Россия родная!</a:t>
            </a:r>
          </a:p>
          <a:p>
            <a:pPr algn="l" eaLnBrk="1" fontAlgn="base" hangingPunct="1" indent="-273050" latinLnBrk="1" lvl="0" marL="273050">
              <a:spcBef>
                <a:spcPct val="20000"/>
              </a:spcBef>
              <a:buClr>
                <a:srgbClr val="FEB80A"/>
              </a:buClr>
              <a:buSzPct val="95000"/>
              <a:buFontTx/>
              <a:buNone/>
            </a:pPr>
            <a:r>
              <a:rPr altLang="en-US" lang="ru-RU">
                <a:solidFill>
                  <a:srgbClr val="000000"/>
                </a:solidFill>
                <a:latin typeface="Constantia" pitchFamily="0" charset="1"/>
                <a:ea typeface="Constantia" pitchFamily="0" charset="1"/>
              </a:rPr>
              <a:t>Берегут твое сердце Сыны.</a:t>
            </a:r>
          </a:p>
          <a:p>
            <a:pPr algn="l" eaLnBrk="1" fontAlgn="base" hangingPunct="1" indent="-273050" latinLnBrk="1" lvl="0" marL="273050">
              <a:spcBef>
                <a:spcPct val="20000"/>
              </a:spcBef>
              <a:buClr>
                <a:srgbClr val="FEB80A"/>
              </a:buClr>
              <a:buSzPct val="95000"/>
              <a:buFontTx/>
              <a:buNone/>
            </a:pPr>
            <a:r>
              <a:rPr altLang="en-US" lang="ru-RU">
                <a:solidFill>
                  <a:srgbClr val="000000"/>
                </a:solidFill>
                <a:latin typeface="Constantia" pitchFamily="0" charset="1"/>
                <a:ea typeface="Constantia" pitchFamily="0" charset="1"/>
              </a:rPr>
              <a:t>Днем и ночью, глаза не смыкая, </a:t>
            </a:r>
          </a:p>
          <a:p>
            <a:pPr algn="l" eaLnBrk="1" fontAlgn="base" hangingPunct="1" indent="-273050" latinLnBrk="1" lvl="0" marL="273050">
              <a:spcBef>
                <a:spcPct val="20000"/>
              </a:spcBef>
              <a:buClr>
                <a:srgbClr val="FEB80A"/>
              </a:buClr>
              <a:buSzPct val="95000"/>
              <a:buFontTx/>
              <a:buNone/>
            </a:pPr>
            <a:r>
              <a:rPr altLang="en-US" lang="ru-RU">
                <a:solidFill>
                  <a:srgbClr val="000000"/>
                </a:solidFill>
                <a:latin typeface="Constantia" pitchFamily="0" charset="1"/>
                <a:ea typeface="Constantia" pitchFamily="0" charset="1"/>
              </a:rPr>
              <a:t>Охраняют границу они!</a:t>
            </a:r>
          </a:p>
        </p:txBody>
      </p:sp>
      <p:pic>
        <p:nvPicPr>
          <p:cNvPr id="2097162" name="Прямоугольник 5"/>
          <p:cNvPicPr>
            <a:picLocks/>
          </p:cNvPicPr>
          <p:nvPr/>
        </p:nvPicPr>
        <p:blipFill>
          <a:blip xmlns:r="http://schemas.openxmlformats.org/officeDocument/2006/relationships" r:embed="rId1"/>
          <a:srcRect l="0" t="0" r="0" b="0"/>
          <a:stretch>
            <a:fillRect/>
          </a:stretch>
        </p:blipFill>
        <p:spPr>
          <a:xfrm rot="0">
            <a:off x="142875" y="571500"/>
            <a:ext cx="8786812" cy="892175"/>
          </a:xfrm>
          <a:prstGeom prst="rect"/>
          <a:noFill/>
          <a:ln>
            <a:noFill/>
          </a:ln>
        </p:spPr>
      </p:pic>
      <p:pic>
        <p:nvPicPr>
          <p:cNvPr id="2097163" name="Содержимое 7"/>
          <p:cNvPicPr>
            <a:picLocks/>
          </p:cNvPicPr>
          <p:nvPr>
            <p:ph sz="half" idx="2"/>
          </p:nvPr>
        </p:nvPicPr>
        <p:blipFill>
          <a:blip xmlns:r="http://schemas.openxmlformats.org/officeDocument/2006/relationships" r:embed="rId2"/>
          <a:srcRect l="0" t="0" r="0" b="0"/>
          <a:stretch>
            <a:fillRect/>
          </a:stretch>
        </p:blipFill>
        <p:spPr>
          <a:xfrm rot="0">
            <a:off x="6786562" y="1571625"/>
            <a:ext cx="1857375" cy="2571750"/>
          </a:xfrm>
          <a:prstGeom prst="rect"/>
          <a:noFill/>
          <a:ln>
            <a:noFill/>
          </a:ln>
        </p:spPr>
      </p:pic>
      <p:pic>
        <p:nvPicPr>
          <p:cNvPr id="2097164" name="Рисунок 8"/>
          <p:cNvPicPr>
            <a:picLocks/>
          </p:cNvPicPr>
          <p:nvPr/>
        </p:nvPicPr>
        <p:blipFill>
          <a:blip xmlns:r="http://schemas.openxmlformats.org/officeDocument/2006/relationships" r:embed="rId3"/>
          <a:srcRect l="0" t="0" r="0" b="0"/>
          <a:stretch>
            <a:fillRect/>
          </a:stretch>
        </p:blipFill>
        <p:spPr>
          <a:xfrm rot="0">
            <a:off x="5286375" y="4640262"/>
            <a:ext cx="2428875" cy="1714500"/>
          </a:xfrm>
          <a:prstGeom prst="rect"/>
          <a:noFill/>
          <a:ln>
            <a:noFill/>
          </a:ln>
        </p:spPr>
      </p:pic>
      <p:pic>
        <p:nvPicPr>
          <p:cNvPr id="2097165" name="Рисунок 9"/>
          <p:cNvPicPr>
            <a:picLocks/>
          </p:cNvPicPr>
          <p:nvPr/>
        </p:nvPicPr>
        <p:blipFill>
          <a:blip xmlns:r="http://schemas.openxmlformats.org/officeDocument/2006/relationships" r:embed="rId4"/>
          <a:srcRect l="0" t="0" r="0" b="0"/>
          <a:stretch>
            <a:fillRect/>
          </a:stretch>
        </p:blipFill>
        <p:spPr>
          <a:xfrm rot="0">
            <a:off x="4786312" y="1500187"/>
            <a:ext cx="1714500" cy="2500312"/>
          </a:xfrm>
          <a:prstGeom prst="rect"/>
          <a:noFill/>
          <a:ln>
            <a:noFill/>
          </a:ln>
        </p:spPr>
      </p:pic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ntr" presetID="2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dur="2000" id="7"/>
                                        <p:tgtEl>
                                          <p:spTgt spid="2097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">
                      <p:stCondLst>
                        <p:cond delay="indefinite"/>
                      </p:stCondLst>
                      <p:childTnLst>
                        <p:par>
                          <p:cTn fill="hold" id="9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10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94">
                                            <p:txEl>
                                              <p:charRg st="0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 fill="hold" id="12"/>
                                        <p:tgtEl>
                                          <p:spTgt spid="1048594">
                                            <p:txEl>
                                              <p:charRg st="0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 fill="hold" id="13"/>
                                        <p:tgtEl>
                                          <p:spTgt spid="1048594">
                                            <p:txEl>
                                              <p:charRg st="0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4">
                      <p:stCondLst>
                        <p:cond delay="indefinite"/>
                      </p:stCondLst>
                      <p:childTnLst>
                        <p:par>
                          <p:cTn fill="hold" id="15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16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94">
                                            <p:txEl>
                                              <p:charRg st="29" end="5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 fill="hold" id="18"/>
                                        <p:tgtEl>
                                          <p:spTgt spid="1048594">
                                            <p:txEl>
                                              <p:charRg st="29" end="5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 fill="hold" id="19"/>
                                        <p:tgtEl>
                                          <p:spTgt spid="1048594">
                                            <p:txEl>
                                              <p:charRg st="29" end="5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0">
                      <p:stCondLst>
                        <p:cond delay="indefinite"/>
                      </p:stCondLst>
                      <p:childTnLst>
                        <p:par>
                          <p:cTn fill="hold" id="21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22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94">
                                            <p:txEl>
                                              <p:charRg st="55" end="8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 fill="hold" id="24"/>
                                        <p:tgtEl>
                                          <p:spTgt spid="1048594">
                                            <p:txEl>
                                              <p:charRg st="55" end="8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 fill="hold" id="25"/>
                                        <p:tgtEl>
                                          <p:spTgt spid="1048594">
                                            <p:txEl>
                                              <p:charRg st="55" end="8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6">
                      <p:stCondLst>
                        <p:cond delay="indefinite"/>
                      </p:stCondLst>
                      <p:childTnLst>
                        <p:par>
                          <p:cTn fill="hold" id="27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28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94">
                                            <p:txEl>
                                              <p:charRg st="87" end="10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 fill="hold" id="30"/>
                                        <p:tgtEl>
                                          <p:spTgt spid="1048594">
                                            <p:txEl>
                                              <p:charRg st="87" end="10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 fill="hold" id="31"/>
                                        <p:tgtEl>
                                          <p:spTgt spid="1048594">
                                            <p:txEl>
                                              <p:charRg st="87" end="10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2">
                      <p:stCondLst>
                        <p:cond delay="indefinite"/>
                      </p:stCondLst>
                      <p:childTnLst>
                        <p:par>
                          <p:cTn fill="hold" id="33">
                            <p:stCondLst>
                              <p:cond delay="0"/>
                            </p:stCondLst>
                            <p:childTnLst>
                              <p:par>
                                <p:cTn fill="hold" id="34" nodeType="clickEffect" presetClass="entr" presetID="4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dur="1000" id="36"/>
                                        <p:tgtEl>
                                          <p:spTgt spid="2097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7">
                      <p:stCondLst>
                        <p:cond delay="indefinite"/>
                      </p:stCondLst>
                      <p:childTnLst>
                        <p:par>
                          <p:cTn fill="hold" id="38">
                            <p:stCondLst>
                              <p:cond delay="0"/>
                            </p:stCondLst>
                            <p:childTnLst>
                              <p:par>
                                <p:cTn fill="hold" id="39" nodeType="clickEffect" presetClass="entr" presetID="4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dur="1000" id="41"/>
                                        <p:tgtEl>
                                          <p:spTgt spid="2097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47">
                      <p:stCondLst>
                        <p:cond delay="indefinite"/>
                      </p:stCondLst>
                      <p:childTnLst>
                        <p:par>
                          <p:cTn fill="hold" id="48">
                            <p:stCondLst>
                              <p:cond delay="0"/>
                            </p:stCondLst>
                            <p:childTnLst>
                              <p:par>
                                <p:cTn fill="hold" id="49" nodeType="clickEffect" presetClass="entr" presetID="4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dur="1000" id="51"/>
                                        <p:tgtEl>
                                          <p:spTgt spid="2097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>
  <p:cSld>
    <p:spTree>
      <p:nvGrpSpPr>
        <p:cNvPr id="33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pic>
        <p:nvPicPr>
          <p:cNvPr id="2097166" name="Прямоугольник 5"/>
          <p:cNvPicPr>
            <a:picLocks/>
          </p:cNvPicPr>
          <p:nvPr/>
        </p:nvPicPr>
        <p:blipFill>
          <a:blip xmlns:r="http://schemas.openxmlformats.org/officeDocument/2006/relationships" r:embed="rId1"/>
          <a:srcRect l="0" t="0" r="0" b="0"/>
          <a:stretch>
            <a:fillRect/>
          </a:stretch>
        </p:blipFill>
        <p:spPr>
          <a:xfrm rot="0">
            <a:off x="142875" y="928687"/>
            <a:ext cx="8643938" cy="803275"/>
          </a:xfrm>
          <a:prstGeom prst="rect"/>
          <a:noFill/>
          <a:ln>
            <a:noFill/>
          </a:ln>
        </p:spPr>
      </p:pic>
      <p:pic>
        <p:nvPicPr>
          <p:cNvPr id="2097167" name="Рисунок 8"/>
          <p:cNvPicPr>
            <a:picLocks/>
          </p:cNvPicPr>
          <p:nvPr/>
        </p:nvPicPr>
        <p:blipFill>
          <a:blip xmlns:r="http://schemas.openxmlformats.org/officeDocument/2006/relationships" r:embed="rId2"/>
          <a:srcRect l="0" t="0" r="0" b="0"/>
          <a:stretch>
            <a:fillRect/>
          </a:stretch>
        </p:blipFill>
        <p:spPr>
          <a:xfrm rot="0">
            <a:off x="6715125" y="1857375"/>
            <a:ext cx="2143125" cy="1714500"/>
          </a:xfrm>
          <a:prstGeom prst="rect"/>
          <a:noFill/>
          <a:ln>
            <a:noFill/>
          </a:ln>
        </p:spPr>
      </p:pic>
      <p:pic>
        <p:nvPicPr>
          <p:cNvPr id="2097168" name="Рисунок 9"/>
          <p:cNvPicPr>
            <a:picLocks/>
          </p:cNvPicPr>
          <p:nvPr/>
        </p:nvPicPr>
        <p:blipFill>
          <a:blip xmlns:r="http://schemas.openxmlformats.org/officeDocument/2006/relationships" r:embed="rId3"/>
          <a:srcRect l="0" t="0" r="0" b="0"/>
          <a:stretch>
            <a:fillRect/>
          </a:stretch>
        </p:blipFill>
        <p:spPr>
          <a:xfrm rot="0">
            <a:off x="4143375" y="3427412"/>
            <a:ext cx="2214562" cy="1530350"/>
          </a:xfrm>
          <a:prstGeom prst="rect"/>
          <a:noFill/>
          <a:ln>
            <a:noFill/>
          </a:ln>
        </p:spPr>
      </p:pic>
      <p:pic>
        <p:nvPicPr>
          <p:cNvPr id="2097169" name="Рисунок 10"/>
          <p:cNvPicPr>
            <a:picLocks/>
          </p:cNvPicPr>
          <p:nvPr/>
        </p:nvPicPr>
        <p:blipFill>
          <a:blip xmlns:r="http://schemas.openxmlformats.org/officeDocument/2006/relationships" r:embed="rId4"/>
          <a:srcRect l="0" t="0" r="0" b="0"/>
          <a:stretch>
            <a:fillRect/>
          </a:stretch>
        </p:blipFill>
        <p:spPr>
          <a:xfrm rot="0">
            <a:off x="6786562" y="4286250"/>
            <a:ext cx="2071687" cy="1863725"/>
          </a:xfrm>
          <a:prstGeom prst="rect"/>
          <a:noFill/>
          <a:ln>
            <a:noFill/>
          </a:ln>
        </p:spPr>
      </p:pic>
      <p:sp>
        <p:nvSpPr>
          <p:cNvPr id="1048595" name="Прямоугольник 12"/>
          <p:cNvSpPr/>
          <p:nvPr/>
        </p:nvSpPr>
        <p:spPr>
          <a:xfrm rot="0">
            <a:off x="428625" y="2413000"/>
            <a:ext cx="3714750" cy="3559175"/>
          </a:xfrm>
          <a:prstGeom prst="rect"/>
          <a:noFill/>
          <a:ln>
            <a:noFill/>
          </a:ln>
        </p:spPr>
        <p:txBody>
          <a:bodyPr anchor="t" bIns="45720" lIns="91440" rIns="91440" tIns="45720" vert="horz">
            <a:spAutoFit/>
          </a:bodyPr>
          <a:lstStyle>
            <a:lvl1pPr algn="l" eaLnBrk="1" fontAlgn="base" hangingPunct="1" indent="0" latinLnBrk="1" marL="0">
              <a:buFontTx/>
              <a:buNone/>
              <a:defRPr b="0" sz="1800">
                <a:solidFill>
                  <a:srgbClr val="000000"/>
                </a:solidFill>
                <a:latin typeface="Arial" pitchFamily="0" charset="0"/>
                <a:ea typeface="Arial" pitchFamily="0" charset="0"/>
              </a:defRPr>
            </a:lvl1pPr>
            <a:lvl2pPr algn="l" eaLnBrk="1" fontAlgn="base" hangingPunct="1" indent="0" latinLnBrk="1" marL="457200">
              <a:buFontTx/>
              <a:buNone/>
              <a:defRPr b="0" sz="1800">
                <a:solidFill>
                  <a:srgbClr val="000000"/>
                </a:solidFill>
                <a:latin typeface="Arial" pitchFamily="0" charset="0"/>
                <a:ea typeface="Arial" pitchFamily="0" charset="0"/>
              </a:defRPr>
            </a:lvl2pPr>
            <a:lvl3pPr algn="l" eaLnBrk="1" fontAlgn="base" hangingPunct="1" indent="0" latinLnBrk="1" marL="914400">
              <a:buFontTx/>
              <a:buNone/>
              <a:defRPr b="0" sz="1800">
                <a:solidFill>
                  <a:srgbClr val="000000"/>
                </a:solidFill>
                <a:latin typeface="Arial" pitchFamily="0" charset="0"/>
                <a:ea typeface="Arial" pitchFamily="0" charset="0"/>
              </a:defRPr>
            </a:lvl3pPr>
            <a:lvl4pPr algn="l" eaLnBrk="1" fontAlgn="base" hangingPunct="1" indent="0" latinLnBrk="1" marL="1371600">
              <a:buFontTx/>
              <a:buNone/>
              <a:defRPr b="0" sz="1800">
                <a:solidFill>
                  <a:srgbClr val="000000"/>
                </a:solidFill>
                <a:latin typeface="Arial" pitchFamily="0" charset="0"/>
                <a:ea typeface="Arial" pitchFamily="0" charset="0"/>
              </a:defRPr>
            </a:lvl4pPr>
            <a:lvl5pPr algn="l" eaLnBrk="1" fontAlgn="base" hangingPunct="1" indent="0" latinLnBrk="1" marL="1828800">
              <a:buFontTx/>
              <a:buNone/>
              <a:defRPr b="0" sz="1800">
                <a:solidFill>
                  <a:srgbClr val="000000"/>
                </a:solidFill>
                <a:latin typeface="Arial" pitchFamily="0" charset="0"/>
                <a:ea typeface="Arial" pitchFamily="0" charset="0"/>
              </a:defRPr>
            </a:lvl5pPr>
          </a:lstStyle>
          <a:p>
            <a:pPr algn="l" eaLnBrk="1" fontAlgn="base" hangingPunct="1" indent="0" latinLnBrk="1" lvl="0" marL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altLang="en-US" baseline="0" b="1" lang="ru-RU" u="none">
                <a:solidFill>
                  <a:srgbClr val="000000"/>
                </a:solidFill>
                <a:latin typeface="Calibri" pitchFamily="34" charset="0"/>
                <a:ea typeface="Times New Roman" pitchFamily="18" charset="0"/>
              </a:rPr>
              <a:t>                   </a:t>
            </a:r>
            <a:r>
              <a:rPr altLang="en-US" baseline="0" b="1" i="1" lang="ru-RU" u="none">
                <a:solidFill>
                  <a:srgbClr val="000000"/>
                </a:solidFill>
                <a:latin typeface="Cambria Math" pitchFamily="18" charset="0"/>
                <a:ea typeface="Cambria Math" pitchFamily="18" charset="0"/>
              </a:rPr>
              <a:t>« МОРЯК»</a:t>
            </a:r>
          </a:p>
          <a:p>
            <a:pPr algn="l" eaLnBrk="1" fontAlgn="base" hangingPunct="1" indent="0" latinLnBrk="1" lvl="0" marL="0">
              <a:spcBef>
                <a:spcPct val="0"/>
              </a:spcBef>
              <a:spcAft>
                <a:spcPct val="0"/>
              </a:spcAft>
              <a:buFontTx/>
              <a:buNone/>
            </a:pPr>
            <a:endParaRPr altLang="en-US" baseline="0" lang="ru-RU" u="none">
              <a:solidFill>
                <a:srgbClr val="000000"/>
              </a:solidFill>
              <a:latin typeface="Cambria Math" pitchFamily="18" charset="0"/>
              <a:ea typeface="Cambria Math" pitchFamily="18" charset="0"/>
            </a:endParaRPr>
          </a:p>
          <a:p>
            <a:pPr algn="l" eaLnBrk="1" fontAlgn="base" hangingPunct="1" indent="0" latinLnBrk="1" lvl="0" marL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altLang="en-US" baseline="0" b="1" i="1" lang="ru-RU" u="none">
                <a:solidFill>
                  <a:srgbClr val="000000"/>
                </a:solidFill>
                <a:latin typeface="Constantia" pitchFamily="0" charset="1"/>
                <a:ea typeface="Cambria Math" pitchFamily="18" charset="0"/>
              </a:rPr>
              <a:t>На мачте наш трехцветный флаг,</a:t>
            </a:r>
          </a:p>
          <a:p>
            <a:pPr algn="l" eaLnBrk="1" fontAlgn="base" hangingPunct="1" indent="0" latinLnBrk="1" lvl="0" marL="0">
              <a:spcBef>
                <a:spcPct val="0"/>
              </a:spcBef>
              <a:spcAft>
                <a:spcPct val="0"/>
              </a:spcAft>
              <a:buFontTx/>
              <a:buNone/>
            </a:pPr>
            <a:endParaRPr altLang="en-US" baseline="0" b="1" i="1" lang="ru-RU" u="none">
              <a:solidFill>
                <a:srgbClr val="000000"/>
              </a:solidFill>
              <a:latin typeface="Constantia" pitchFamily="0" charset="1"/>
              <a:ea typeface="Cambria Math" pitchFamily="18" charset="0"/>
            </a:endParaRPr>
          </a:p>
          <a:p>
            <a:pPr algn="l" eaLnBrk="1" fontAlgn="base" hangingPunct="1" indent="0" latinLnBrk="1" lvl="0" marL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altLang="en-US" baseline="0" b="1" i="1" lang="ru-RU" u="none">
                <a:solidFill>
                  <a:srgbClr val="000000"/>
                </a:solidFill>
                <a:latin typeface="Constantia" pitchFamily="0" charset="1"/>
                <a:ea typeface="Cambria Math" pitchFamily="18" charset="0"/>
              </a:rPr>
              <a:t>На палубе стоит моряк.</a:t>
            </a:r>
          </a:p>
          <a:p>
            <a:pPr algn="l" eaLnBrk="1" fontAlgn="base" hangingPunct="1" indent="0" latinLnBrk="1" lvl="0" marL="0">
              <a:spcBef>
                <a:spcPct val="0"/>
              </a:spcBef>
              <a:spcAft>
                <a:spcPct val="0"/>
              </a:spcAft>
              <a:buFontTx/>
              <a:buNone/>
            </a:pPr>
            <a:endParaRPr altLang="en-US" baseline="0" b="1" i="1" lang="ru-RU" u="none">
              <a:solidFill>
                <a:srgbClr val="000000"/>
              </a:solidFill>
              <a:latin typeface="Constantia" pitchFamily="0" charset="1"/>
              <a:ea typeface="Cambria Math" pitchFamily="18" charset="0"/>
            </a:endParaRPr>
          </a:p>
          <a:p>
            <a:pPr algn="l" eaLnBrk="1" fontAlgn="base" hangingPunct="1" indent="0" latinLnBrk="1" lvl="0" marL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altLang="en-US" baseline="0" b="1" i="1" lang="ru-RU" u="none">
                <a:solidFill>
                  <a:srgbClr val="000000"/>
                </a:solidFill>
                <a:latin typeface="Constantia" pitchFamily="0" charset="1"/>
                <a:ea typeface="Cambria Math" pitchFamily="18" charset="0"/>
              </a:rPr>
              <a:t>И знает, что моря страны,</a:t>
            </a:r>
          </a:p>
          <a:p>
            <a:pPr algn="l" eaLnBrk="1" fontAlgn="base" hangingPunct="1" indent="0" latinLnBrk="1" lvl="0" marL="0">
              <a:spcBef>
                <a:spcPct val="0"/>
              </a:spcBef>
              <a:spcAft>
                <a:spcPct val="0"/>
              </a:spcAft>
              <a:buFontTx/>
              <a:buNone/>
            </a:pPr>
            <a:endParaRPr altLang="en-US" baseline="0" b="1" i="1" lang="ru-RU" u="none">
              <a:solidFill>
                <a:srgbClr val="000000"/>
              </a:solidFill>
              <a:latin typeface="Constantia" pitchFamily="0" charset="1"/>
              <a:ea typeface="Cambria Math" pitchFamily="18" charset="0"/>
            </a:endParaRPr>
          </a:p>
          <a:p>
            <a:pPr algn="l" eaLnBrk="1" fontAlgn="base" hangingPunct="1" indent="0" latinLnBrk="1" lvl="0" marL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altLang="en-US" baseline="0" b="1" i="1" lang="ru-RU" u="none">
                <a:solidFill>
                  <a:srgbClr val="000000"/>
                </a:solidFill>
                <a:latin typeface="Constantia" pitchFamily="0" charset="1"/>
                <a:ea typeface="Cambria Math" pitchFamily="18" charset="0"/>
              </a:rPr>
              <a:t>Границы океанов</a:t>
            </a:r>
          </a:p>
          <a:p>
            <a:pPr algn="l" eaLnBrk="1" fontAlgn="base" hangingPunct="1" indent="0" latinLnBrk="1" lvl="0" marL="0">
              <a:spcBef>
                <a:spcPct val="0"/>
              </a:spcBef>
              <a:spcAft>
                <a:spcPct val="0"/>
              </a:spcAft>
              <a:buFontTx/>
              <a:buNone/>
            </a:pPr>
            <a:endParaRPr altLang="en-US" baseline="0" b="1" i="1" lang="ru-RU" u="none">
              <a:solidFill>
                <a:srgbClr val="000000"/>
              </a:solidFill>
              <a:latin typeface="Constantia" pitchFamily="0" charset="1"/>
              <a:ea typeface="Cambria Math" pitchFamily="18" charset="0"/>
            </a:endParaRPr>
          </a:p>
          <a:p>
            <a:pPr algn="l" eaLnBrk="1" fontAlgn="base" hangingPunct="1" indent="0" latinLnBrk="1" lvl="0" marL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altLang="en-US" baseline="0" b="1" i="1" lang="ru-RU" u="none">
                <a:solidFill>
                  <a:srgbClr val="000000"/>
                </a:solidFill>
                <a:latin typeface="Constantia" pitchFamily="0" charset="1"/>
                <a:ea typeface="Cambria Math" pitchFamily="18" charset="0"/>
              </a:rPr>
              <a:t>И днем, и ночью быть должны</a:t>
            </a:r>
          </a:p>
          <a:p>
            <a:pPr algn="l" eaLnBrk="1" fontAlgn="base" hangingPunct="1" indent="0" latinLnBrk="1" lvl="0" marL="0">
              <a:spcBef>
                <a:spcPct val="0"/>
              </a:spcBef>
              <a:spcAft>
                <a:spcPct val="0"/>
              </a:spcAft>
              <a:buFontTx/>
              <a:buNone/>
            </a:pPr>
            <a:endParaRPr altLang="en-US" baseline="0" b="1" i="1" lang="ru-RU" u="none">
              <a:solidFill>
                <a:srgbClr val="000000"/>
              </a:solidFill>
              <a:latin typeface="Constantia" pitchFamily="0" charset="1"/>
              <a:ea typeface="Cambria Math" pitchFamily="18" charset="0"/>
            </a:endParaRPr>
          </a:p>
          <a:p>
            <a:pPr algn="l" eaLnBrk="1" fontAlgn="base" hangingPunct="1" indent="0" latinLnBrk="1" lvl="0" marL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altLang="en-US" baseline="0" b="1" i="1" lang="ru-RU" u="none">
                <a:solidFill>
                  <a:srgbClr val="000000"/>
                </a:solidFill>
                <a:latin typeface="Constantia" pitchFamily="0" charset="1"/>
                <a:ea typeface="Cambria Math" pitchFamily="18" charset="0"/>
              </a:rPr>
              <a:t>Под бдительной охраной!</a:t>
            </a:r>
          </a:p>
        </p:txBody>
      </p:sp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ntr" presetID="2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dur="2000" id="7"/>
                                        <p:tgtEl>
                                          <p:spTgt spid="2097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">
                      <p:stCondLst>
                        <p:cond delay="indefinite"/>
                      </p:stCondLst>
                      <p:childTnLst>
                        <p:par>
                          <p:cTn fill="hold" id="9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10" nodeType="clickEffect" presetClass="entr" presetID="2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dur="1000" id="12"/>
                                        <p:tgtEl>
                                          <p:spTgt spid="1048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8">
                      <p:stCondLst>
                        <p:cond delay="indefinite"/>
                      </p:stCondLst>
                      <p:childTnLst>
                        <p:par>
                          <p:cTn fill="hold" id="19">
                            <p:stCondLst>
                              <p:cond delay="0"/>
                            </p:stCondLst>
                            <p:childTnLst>
                              <p:par>
                                <p:cTn fill="hold" id="20" nodeType="clickEffect" presetClass="entr" presetID="4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dur="1000" id="22"/>
                                        <p:tgtEl>
                                          <p:spTgt spid="2097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3">
                      <p:stCondLst>
                        <p:cond delay="indefinite"/>
                      </p:stCondLst>
                      <p:childTnLst>
                        <p:par>
                          <p:cTn fill="hold" id="24">
                            <p:stCondLst>
                              <p:cond delay="0"/>
                            </p:stCondLst>
                            <p:childTnLst>
                              <p:par>
                                <p:cTn fill="hold" id="25" nodeType="clickEffect" presetClass="entr" presetID="4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dur="1000" id="27"/>
                                        <p:tgtEl>
                                          <p:spTgt spid="2097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8">
                      <p:stCondLst>
                        <p:cond delay="indefinite"/>
                      </p:stCondLst>
                      <p:childTnLst>
                        <p:par>
                          <p:cTn fill="hold" id="29">
                            <p:stCondLst>
                              <p:cond delay="0"/>
                            </p:stCondLst>
                            <p:childTnLst>
                              <p:par>
                                <p:cTn fill="hold" id="30" nodeType="clickEffect" presetClass="entr" presetID="4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dur="1000" id="32"/>
                                        <p:tgtEl>
                                          <p:spTgt spid="2097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>
  <p:cSld>
    <p:spTree>
      <p:nvGrpSpPr>
        <p:cNvPr id="34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pic>
        <p:nvPicPr>
          <p:cNvPr id="2097170" name="Прямоугольник 1"/>
          <p:cNvPicPr>
            <a:picLocks/>
          </p:cNvPicPr>
          <p:nvPr/>
        </p:nvPicPr>
        <p:blipFill>
          <a:blip xmlns:r="http://schemas.openxmlformats.org/officeDocument/2006/relationships" r:embed="rId1"/>
          <a:srcRect l="0" t="0" r="0" b="0"/>
          <a:stretch>
            <a:fillRect/>
          </a:stretch>
        </p:blipFill>
        <p:spPr>
          <a:xfrm rot="0">
            <a:off x="1357312" y="428625"/>
            <a:ext cx="6715125" cy="892175"/>
          </a:xfrm>
          <a:prstGeom prst="rect"/>
          <a:noFill/>
          <a:ln>
            <a:noFill/>
          </a:ln>
        </p:spPr>
      </p:pic>
      <p:pic>
        <p:nvPicPr>
          <p:cNvPr id="2097171" name="Рисунок 2"/>
          <p:cNvPicPr>
            <a:picLocks/>
          </p:cNvPicPr>
          <p:nvPr/>
        </p:nvPicPr>
        <p:blipFill>
          <a:blip xmlns:r="http://schemas.openxmlformats.org/officeDocument/2006/relationships" r:embed="rId2"/>
          <a:srcRect l="0" t="0" r="0" b="0"/>
          <a:stretch>
            <a:fillRect/>
          </a:stretch>
        </p:blipFill>
        <p:spPr>
          <a:xfrm rot="0">
            <a:off x="142875" y="3119437"/>
            <a:ext cx="2428875" cy="2071687"/>
          </a:xfrm>
          <a:prstGeom prst="rect"/>
          <a:noFill/>
          <a:ln>
            <a:noFill/>
          </a:ln>
        </p:spPr>
      </p:pic>
      <p:pic>
        <p:nvPicPr>
          <p:cNvPr id="2097172" name="Рисунок 3"/>
          <p:cNvPicPr>
            <a:picLocks/>
          </p:cNvPicPr>
          <p:nvPr/>
        </p:nvPicPr>
        <p:blipFill>
          <a:blip xmlns:r="http://schemas.openxmlformats.org/officeDocument/2006/relationships" r:embed="rId3"/>
          <a:srcRect l="0" t="0" r="0" b="0"/>
          <a:stretch>
            <a:fillRect/>
          </a:stretch>
        </p:blipFill>
        <p:spPr>
          <a:xfrm rot="0">
            <a:off x="6215062" y="4500562"/>
            <a:ext cx="2714625" cy="1920875"/>
          </a:xfrm>
          <a:prstGeom prst="rect"/>
          <a:noFill/>
          <a:ln>
            <a:noFill/>
          </a:ln>
        </p:spPr>
      </p:pic>
      <p:pic>
        <p:nvPicPr>
          <p:cNvPr id="2097173" name="Рисунок 4"/>
          <p:cNvPicPr>
            <a:picLocks/>
          </p:cNvPicPr>
          <p:nvPr/>
        </p:nvPicPr>
        <p:blipFill>
          <a:blip xmlns:r="http://schemas.openxmlformats.org/officeDocument/2006/relationships" r:embed="rId4"/>
          <a:srcRect l="0" t="0" r="0" b="0"/>
          <a:stretch>
            <a:fillRect/>
          </a:stretch>
        </p:blipFill>
        <p:spPr>
          <a:xfrm rot="0">
            <a:off x="6143625" y="1928812"/>
            <a:ext cx="2714625" cy="2071687"/>
          </a:xfrm>
          <a:prstGeom prst="rect"/>
          <a:noFill/>
          <a:ln>
            <a:noFill/>
          </a:ln>
        </p:spPr>
      </p:pic>
      <p:sp>
        <p:nvSpPr>
          <p:cNvPr id="1048596" name="Прямоугольник 6"/>
          <p:cNvSpPr/>
          <p:nvPr/>
        </p:nvSpPr>
        <p:spPr>
          <a:xfrm rot="0">
            <a:off x="2786062" y="1643062"/>
            <a:ext cx="4760912" cy="4714875"/>
          </a:xfrm>
          <a:prstGeom prst="rect"/>
          <a:noFill/>
          <a:ln>
            <a:noFill/>
          </a:ln>
        </p:spPr>
        <p:txBody>
          <a:bodyPr anchor="t" bIns="45720" lIns="91440" rIns="91440" tIns="45720" vert="horz">
            <a:spAutoFit/>
          </a:bodyPr>
          <a:lstStyle>
            <a:lvl1pPr algn="l" eaLnBrk="1" fontAlgn="base" hangingPunct="1" indent="0" latinLnBrk="1" marL="0">
              <a:buFontTx/>
              <a:buNone/>
              <a:defRPr b="0" sz="1800">
                <a:solidFill>
                  <a:srgbClr val="000000"/>
                </a:solidFill>
                <a:latin typeface="Arial" pitchFamily="0" charset="0"/>
                <a:ea typeface="Arial" pitchFamily="0" charset="0"/>
              </a:defRPr>
            </a:lvl1pPr>
            <a:lvl2pPr algn="l" eaLnBrk="1" fontAlgn="base" hangingPunct="1" indent="0" latinLnBrk="1" marL="457200">
              <a:buFontTx/>
              <a:buNone/>
              <a:defRPr b="0" sz="1800">
                <a:solidFill>
                  <a:srgbClr val="000000"/>
                </a:solidFill>
                <a:latin typeface="Arial" pitchFamily="0" charset="0"/>
                <a:ea typeface="Arial" pitchFamily="0" charset="0"/>
              </a:defRPr>
            </a:lvl2pPr>
            <a:lvl3pPr algn="l" eaLnBrk="1" fontAlgn="base" hangingPunct="1" indent="0" latinLnBrk="1" marL="914400">
              <a:buFontTx/>
              <a:buNone/>
              <a:defRPr b="0" sz="1800">
                <a:solidFill>
                  <a:srgbClr val="000000"/>
                </a:solidFill>
                <a:latin typeface="Arial" pitchFamily="0" charset="0"/>
                <a:ea typeface="Arial" pitchFamily="0" charset="0"/>
              </a:defRPr>
            </a:lvl3pPr>
            <a:lvl4pPr algn="l" eaLnBrk="1" fontAlgn="base" hangingPunct="1" indent="0" latinLnBrk="1" marL="1371600">
              <a:buFontTx/>
              <a:buNone/>
              <a:defRPr b="0" sz="1800">
                <a:solidFill>
                  <a:srgbClr val="000000"/>
                </a:solidFill>
                <a:latin typeface="Arial" pitchFamily="0" charset="0"/>
                <a:ea typeface="Arial" pitchFamily="0" charset="0"/>
              </a:defRPr>
            </a:lvl4pPr>
            <a:lvl5pPr algn="l" eaLnBrk="1" fontAlgn="base" hangingPunct="1" indent="0" latinLnBrk="1" marL="1828800">
              <a:buFontTx/>
              <a:buNone/>
              <a:defRPr b="0" sz="1800">
                <a:solidFill>
                  <a:srgbClr val="000000"/>
                </a:solidFill>
                <a:latin typeface="Arial" pitchFamily="0" charset="0"/>
                <a:ea typeface="Arial" pitchFamily="0" charset="0"/>
              </a:defRPr>
            </a:lvl5pPr>
          </a:lstStyle>
          <a:p>
            <a:pPr algn="l" eaLnBrk="1" fontAlgn="base" hangingPunct="1" indent="0" latinLnBrk="1" lvl="0" marL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altLang="en-US" b="1" sz="2400" i="1" lang="ru-RU">
                <a:solidFill>
                  <a:srgbClr val="000000"/>
                </a:solidFill>
                <a:latin typeface="Constantia" pitchFamily="0" charset="1"/>
                <a:ea typeface="Times New Roman" pitchFamily="18" charset="0"/>
              </a:rPr>
              <a:t>Подводник</a:t>
            </a:r>
          </a:p>
          <a:p>
            <a:pPr algn="l" eaLnBrk="1" fontAlgn="base" hangingPunct="1" indent="0" latinLnBrk="1" lvl="0" marL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altLang="en-US" lang="ru-RU">
                <a:solidFill>
                  <a:srgbClr val="000000"/>
                </a:solidFill>
                <a:latin typeface="Calibri" pitchFamily="34" charset="0"/>
                <a:ea typeface="Times New Roman" pitchFamily="18" charset="0"/>
              </a:rPr>
              <a:t>                                                              </a:t>
            </a:r>
          </a:p>
          <a:p>
            <a:pPr algn="l" eaLnBrk="1" fontAlgn="base" hangingPunct="1" indent="0" latinLnBrk="1" lvl="0" marL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altLang="en-US" b="1" i="1" lang="ru-RU">
                <a:solidFill>
                  <a:srgbClr val="000000"/>
                </a:solidFill>
                <a:latin typeface="Constantia" pitchFamily="0" charset="1"/>
                <a:ea typeface="Times New Roman" pitchFamily="18" charset="0"/>
              </a:rPr>
              <a:t>Вот дивная картина –</a:t>
            </a:r>
          </a:p>
          <a:p>
            <a:pPr algn="l" eaLnBrk="1" fontAlgn="base" hangingPunct="1" indent="0" latinLnBrk="1" lvl="0" marL="0">
              <a:spcBef>
                <a:spcPct val="0"/>
              </a:spcBef>
              <a:spcAft>
                <a:spcPct val="0"/>
              </a:spcAft>
              <a:buFontTx/>
              <a:buNone/>
            </a:pPr>
            <a:endParaRPr altLang="en-US" b="1" i="1" lang="ru-RU">
              <a:solidFill>
                <a:srgbClr val="000000"/>
              </a:solidFill>
              <a:latin typeface="Constantia" pitchFamily="0" charset="1"/>
              <a:ea typeface="Constantia" pitchFamily="0" charset="1"/>
            </a:endParaRPr>
          </a:p>
          <a:p>
            <a:pPr algn="l" eaLnBrk="1" fontAlgn="base" hangingPunct="1" indent="0" latinLnBrk="1" lvl="0" marL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altLang="en-US" b="1" i="1" lang="ru-RU">
                <a:solidFill>
                  <a:srgbClr val="000000"/>
                </a:solidFill>
                <a:latin typeface="Constantia" pitchFamily="0" charset="1"/>
                <a:ea typeface="Times New Roman" pitchFamily="18" charset="0"/>
              </a:rPr>
              <a:t>Выходит из глубин</a:t>
            </a:r>
          </a:p>
          <a:p>
            <a:pPr algn="l" eaLnBrk="1" fontAlgn="base" hangingPunct="1" indent="0" latinLnBrk="1" lvl="0" marL="0">
              <a:spcBef>
                <a:spcPct val="0"/>
              </a:spcBef>
              <a:spcAft>
                <a:spcPct val="0"/>
              </a:spcAft>
              <a:buFontTx/>
              <a:buNone/>
            </a:pPr>
            <a:endParaRPr altLang="en-US" b="1" i="1" lang="ru-RU">
              <a:solidFill>
                <a:srgbClr val="000000"/>
              </a:solidFill>
              <a:latin typeface="Constantia" pitchFamily="0" charset="1"/>
              <a:ea typeface="Constantia" pitchFamily="0" charset="1"/>
            </a:endParaRPr>
          </a:p>
          <a:p>
            <a:pPr algn="l" eaLnBrk="1" fontAlgn="base" hangingPunct="1" indent="0" latinLnBrk="1" lvl="0" marL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altLang="en-US" b="1" i="1" lang="ru-RU">
                <a:solidFill>
                  <a:srgbClr val="000000"/>
                </a:solidFill>
                <a:latin typeface="Constantia" pitchFamily="0" charset="1"/>
                <a:ea typeface="Times New Roman" pitchFamily="18" charset="0"/>
              </a:rPr>
              <a:t>Стальная субмарина,</a:t>
            </a:r>
          </a:p>
          <a:p>
            <a:pPr algn="l" eaLnBrk="1" fontAlgn="base" hangingPunct="1" indent="0" latinLnBrk="1" lvl="0" marL="0">
              <a:spcBef>
                <a:spcPct val="0"/>
              </a:spcBef>
              <a:spcAft>
                <a:spcPct val="0"/>
              </a:spcAft>
              <a:buFontTx/>
              <a:buNone/>
            </a:pPr>
            <a:endParaRPr altLang="en-US" b="1" i="1" lang="ru-RU">
              <a:solidFill>
                <a:srgbClr val="000000"/>
              </a:solidFill>
              <a:latin typeface="Constantia" pitchFamily="0" charset="1"/>
              <a:ea typeface="Constantia" pitchFamily="0" charset="1"/>
            </a:endParaRPr>
          </a:p>
          <a:p>
            <a:pPr algn="l" eaLnBrk="1" fontAlgn="base" hangingPunct="1" indent="0" latinLnBrk="1" lvl="0" marL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altLang="en-US" b="1" i="1" lang="ru-RU">
                <a:solidFill>
                  <a:srgbClr val="000000"/>
                </a:solidFill>
                <a:latin typeface="Constantia" pitchFamily="0" charset="1"/>
                <a:ea typeface="Times New Roman" pitchFamily="18" charset="0"/>
              </a:rPr>
              <a:t>Как будто бы дельфин!</a:t>
            </a:r>
          </a:p>
          <a:p>
            <a:pPr algn="l" eaLnBrk="1" fontAlgn="base" hangingPunct="1" indent="0" latinLnBrk="1" lvl="0" marL="0">
              <a:spcBef>
                <a:spcPct val="0"/>
              </a:spcBef>
              <a:spcAft>
                <a:spcPct val="0"/>
              </a:spcAft>
              <a:buFontTx/>
              <a:buNone/>
            </a:pPr>
            <a:endParaRPr altLang="en-US" b="1" i="1" lang="ru-RU">
              <a:solidFill>
                <a:srgbClr val="000000"/>
              </a:solidFill>
              <a:latin typeface="Constantia" pitchFamily="0" charset="1"/>
              <a:ea typeface="Constantia" pitchFamily="0" charset="1"/>
            </a:endParaRPr>
          </a:p>
          <a:p>
            <a:pPr algn="l" eaLnBrk="1" fontAlgn="base" hangingPunct="1" indent="0" latinLnBrk="1" lvl="0" marL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altLang="en-US" b="1" i="1" lang="ru-RU">
                <a:solidFill>
                  <a:srgbClr val="000000"/>
                </a:solidFill>
                <a:latin typeface="Constantia" pitchFamily="0" charset="1"/>
                <a:ea typeface="Times New Roman" pitchFamily="18" charset="0"/>
              </a:rPr>
              <a:t>Подводники в ней служат –</a:t>
            </a:r>
          </a:p>
          <a:p>
            <a:pPr algn="l" eaLnBrk="1" fontAlgn="base" hangingPunct="1" indent="0" latinLnBrk="1" lvl="0" marL="0">
              <a:spcBef>
                <a:spcPct val="0"/>
              </a:spcBef>
              <a:spcAft>
                <a:spcPct val="0"/>
              </a:spcAft>
              <a:buFontTx/>
              <a:buNone/>
            </a:pPr>
            <a:endParaRPr altLang="en-US" b="1" i="1" lang="ru-RU">
              <a:solidFill>
                <a:srgbClr val="000000"/>
              </a:solidFill>
              <a:latin typeface="Constantia" pitchFamily="0" charset="1"/>
              <a:ea typeface="Constantia" pitchFamily="0" charset="1"/>
            </a:endParaRPr>
          </a:p>
          <a:p>
            <a:pPr algn="l" eaLnBrk="1" fontAlgn="base" hangingPunct="1" indent="0" latinLnBrk="1" lvl="0" marL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altLang="en-US" b="1" i="1" lang="ru-RU">
                <a:solidFill>
                  <a:srgbClr val="000000"/>
                </a:solidFill>
                <a:latin typeface="Constantia" pitchFamily="0" charset="1"/>
                <a:ea typeface="Times New Roman" pitchFamily="18" charset="0"/>
              </a:rPr>
              <a:t>Они и там, и тут</a:t>
            </a:r>
          </a:p>
          <a:p>
            <a:pPr algn="l" eaLnBrk="1" fontAlgn="base" hangingPunct="1" indent="0" latinLnBrk="1" lvl="0" marL="0">
              <a:spcBef>
                <a:spcPct val="0"/>
              </a:spcBef>
              <a:spcAft>
                <a:spcPct val="0"/>
              </a:spcAft>
              <a:buFontTx/>
              <a:buNone/>
            </a:pPr>
            <a:endParaRPr altLang="en-US" b="1" i="1" lang="ru-RU">
              <a:solidFill>
                <a:srgbClr val="000000"/>
              </a:solidFill>
              <a:latin typeface="Constantia" pitchFamily="0" charset="1"/>
              <a:ea typeface="Constantia" pitchFamily="0" charset="1"/>
            </a:endParaRPr>
          </a:p>
          <a:p>
            <a:pPr algn="l" eaLnBrk="1" fontAlgn="base" hangingPunct="1" indent="0" latinLnBrk="1" lvl="0" marL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altLang="en-US" b="1" i="1" lang="ru-RU">
                <a:solidFill>
                  <a:srgbClr val="000000"/>
                </a:solidFill>
                <a:latin typeface="Constantia" pitchFamily="0" charset="1"/>
                <a:ea typeface="Times New Roman" pitchFamily="18" charset="0"/>
              </a:rPr>
              <a:t>Под водной гладью кружат,</a:t>
            </a:r>
          </a:p>
          <a:p>
            <a:pPr algn="l" eaLnBrk="1" fontAlgn="base" hangingPunct="1" indent="0" latinLnBrk="1" lvl="0" marL="0">
              <a:spcBef>
                <a:spcPct val="0"/>
              </a:spcBef>
              <a:spcAft>
                <a:spcPct val="0"/>
              </a:spcAft>
              <a:buFontTx/>
              <a:buNone/>
            </a:pPr>
            <a:endParaRPr altLang="en-US" b="1" i="1" lang="ru-RU">
              <a:solidFill>
                <a:srgbClr val="000000"/>
              </a:solidFill>
              <a:latin typeface="Constantia" pitchFamily="0" charset="1"/>
              <a:ea typeface="Constantia" pitchFamily="0" charset="1"/>
            </a:endParaRPr>
          </a:p>
          <a:p>
            <a:pPr algn="l" eaLnBrk="1" fontAlgn="base" hangingPunct="1" indent="0" latinLnBrk="1" lvl="0" marL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altLang="en-US" b="1" i="1" lang="ru-RU">
                <a:solidFill>
                  <a:srgbClr val="000000"/>
                </a:solidFill>
                <a:latin typeface="Constantia" pitchFamily="0" charset="1"/>
                <a:ea typeface="Times New Roman" pitchFamily="18" charset="0"/>
              </a:rPr>
              <a:t>Границу берегут!</a:t>
            </a:r>
          </a:p>
        </p:txBody>
      </p:sp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ntr" presetID="2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dur="2000" id="7"/>
                                        <p:tgtEl>
                                          <p:spTgt spid="209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">
                      <p:stCondLst>
                        <p:cond delay="indefinite"/>
                      </p:stCondLst>
                      <p:childTnLst>
                        <p:par>
                          <p:cTn fill="hold" id="9">
                            <p:stCondLst>
                              <p:cond delay="0"/>
                            </p:stCondLst>
                            <p:childTnLst>
                              <p:par>
                                <p:cTn fill="hold" id="10" nodeType="clickEffect" presetClass="entr" presetID="8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dur="1000" id="12"/>
                                        <p:tgtEl>
                                          <p:spTgt spid="209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3">
                      <p:stCondLst>
                        <p:cond delay="indefinite"/>
                      </p:stCondLst>
                      <p:childTnLst>
                        <p:par>
                          <p:cTn fill="hold" id="1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15" nodeType="clickEffect" presetClass="entr" presetID="2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dur="1000" id="17"/>
                                        <p:tgtEl>
                                          <p:spTgt spid="1048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8">
                      <p:stCondLst>
                        <p:cond delay="indefinite"/>
                      </p:stCondLst>
                      <p:childTnLst>
                        <p:par>
                          <p:cTn fill="hold" id="19">
                            <p:stCondLst>
                              <p:cond delay="0"/>
                            </p:stCondLst>
                            <p:childTnLst>
                              <p:par>
                                <p:cTn fill="hold" id="20" nodeType="clickEffect" presetClass="entr" presetID="8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dur="1000" id="22"/>
                                        <p:tgtEl>
                                          <p:spTgt spid="209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3">
                      <p:stCondLst>
                        <p:cond delay="indefinite"/>
                      </p:stCondLst>
                      <p:childTnLst>
                        <p:par>
                          <p:cTn fill="hold" id="24">
                            <p:stCondLst>
                              <p:cond delay="0"/>
                            </p:stCondLst>
                            <p:childTnLst>
                              <p:par>
                                <p:cTn fill="hold" id="25" nodeType="clickEffect" presetClass="entr" presetID="8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dur="1000" id="27"/>
                                        <p:tgtEl>
                                          <p:spTgt spid="209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>
  <p:cSld>
    <p:spTree>
      <p:nvGrpSpPr>
        <p:cNvPr id="35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pic>
        <p:nvPicPr>
          <p:cNvPr id="2097174" name="Прямоугольник 1"/>
          <p:cNvPicPr>
            <a:picLocks/>
          </p:cNvPicPr>
          <p:nvPr/>
        </p:nvPicPr>
        <p:blipFill>
          <a:blip xmlns:r="http://schemas.openxmlformats.org/officeDocument/2006/relationships" r:embed="rId1"/>
          <a:srcRect l="0" t="0" r="0" b="0"/>
          <a:stretch>
            <a:fillRect/>
          </a:stretch>
        </p:blipFill>
        <p:spPr>
          <a:xfrm rot="0">
            <a:off x="428625" y="857250"/>
            <a:ext cx="8429625" cy="830262"/>
          </a:xfrm>
          <a:prstGeom prst="rect"/>
          <a:noFill/>
          <a:ln>
            <a:noFill/>
          </a:ln>
        </p:spPr>
      </p:pic>
      <p:pic>
        <p:nvPicPr>
          <p:cNvPr id="2097175" name="Рисунок 2"/>
          <p:cNvPicPr>
            <a:picLocks/>
          </p:cNvPicPr>
          <p:nvPr/>
        </p:nvPicPr>
        <p:blipFill>
          <a:blip xmlns:r="http://schemas.openxmlformats.org/officeDocument/2006/relationships" r:embed="rId2"/>
          <a:srcRect l="0" t="0" r="0" b="0"/>
          <a:stretch>
            <a:fillRect/>
          </a:stretch>
        </p:blipFill>
        <p:spPr>
          <a:xfrm rot="0">
            <a:off x="3792537" y="5057775"/>
            <a:ext cx="2416175" cy="1500187"/>
          </a:xfrm>
          <a:prstGeom prst="rect"/>
          <a:noFill/>
          <a:ln>
            <a:noFill/>
          </a:ln>
        </p:spPr>
      </p:pic>
      <p:pic>
        <p:nvPicPr>
          <p:cNvPr id="2097176" name="Рисунок 3"/>
          <p:cNvPicPr>
            <a:picLocks/>
          </p:cNvPicPr>
          <p:nvPr/>
        </p:nvPicPr>
        <p:blipFill>
          <a:blip xmlns:r="http://schemas.openxmlformats.org/officeDocument/2006/relationships" r:embed="rId3"/>
          <a:srcRect l="0" t="0" r="0" b="0"/>
          <a:stretch>
            <a:fillRect/>
          </a:stretch>
        </p:blipFill>
        <p:spPr>
          <a:xfrm rot="0">
            <a:off x="571500" y="4171950"/>
            <a:ext cx="2571750" cy="2193925"/>
          </a:xfrm>
          <a:prstGeom prst="rect"/>
          <a:noFill/>
          <a:ln>
            <a:noFill/>
          </a:ln>
        </p:spPr>
      </p:pic>
      <p:pic>
        <p:nvPicPr>
          <p:cNvPr id="2097177" name="Рисунок 4"/>
          <p:cNvPicPr>
            <a:picLocks/>
          </p:cNvPicPr>
          <p:nvPr/>
        </p:nvPicPr>
        <p:blipFill>
          <a:blip xmlns:r="http://schemas.openxmlformats.org/officeDocument/2006/relationships" r:embed="rId4"/>
          <a:srcRect l="0" t="0" r="0" b="0"/>
          <a:stretch>
            <a:fillRect/>
          </a:stretch>
        </p:blipFill>
        <p:spPr>
          <a:xfrm rot="0">
            <a:off x="6643687" y="3786187"/>
            <a:ext cx="2214562" cy="1571625"/>
          </a:xfrm>
          <a:prstGeom prst="rect"/>
          <a:noFill/>
          <a:ln>
            <a:noFill/>
          </a:ln>
        </p:spPr>
      </p:pic>
      <p:pic>
        <p:nvPicPr>
          <p:cNvPr id="2097178" name="Рисунок 5"/>
          <p:cNvPicPr>
            <a:picLocks/>
          </p:cNvPicPr>
          <p:nvPr/>
        </p:nvPicPr>
        <p:blipFill>
          <a:blip xmlns:r="http://schemas.openxmlformats.org/officeDocument/2006/relationships" r:embed="rId5"/>
          <a:srcRect l="0" t="0" r="0" b="0"/>
          <a:stretch>
            <a:fillRect/>
          </a:stretch>
        </p:blipFill>
        <p:spPr>
          <a:xfrm rot="0">
            <a:off x="6572250" y="1928812"/>
            <a:ext cx="2219325" cy="1571625"/>
          </a:xfrm>
          <a:prstGeom prst="rect"/>
          <a:noFill/>
          <a:ln>
            <a:noFill/>
          </a:ln>
        </p:spPr>
      </p:pic>
      <p:pic>
        <p:nvPicPr>
          <p:cNvPr id="2097179" name="Рисунок 7"/>
          <p:cNvPicPr>
            <a:picLocks/>
          </p:cNvPicPr>
          <p:nvPr/>
        </p:nvPicPr>
        <p:blipFill>
          <a:blip xmlns:r="http://schemas.openxmlformats.org/officeDocument/2006/relationships" r:embed="rId6"/>
          <a:srcRect l="0" t="0" r="0" b="0"/>
          <a:stretch>
            <a:fillRect/>
          </a:stretch>
        </p:blipFill>
        <p:spPr>
          <a:xfrm rot="0">
            <a:off x="500062" y="1928812"/>
            <a:ext cx="2428875" cy="1714500"/>
          </a:xfrm>
          <a:prstGeom prst="rect"/>
          <a:noFill/>
          <a:ln>
            <a:noFill/>
          </a:ln>
        </p:spPr>
      </p:pic>
      <p:sp>
        <p:nvSpPr>
          <p:cNvPr id="1048597" name="Прямоугольник 9"/>
          <p:cNvSpPr/>
          <p:nvPr/>
        </p:nvSpPr>
        <p:spPr>
          <a:xfrm rot="0">
            <a:off x="3143250" y="2286000"/>
            <a:ext cx="3714750" cy="2568575"/>
          </a:xfrm>
          <a:prstGeom prst="rect"/>
          <a:noFill/>
          <a:ln>
            <a:noFill/>
          </a:ln>
        </p:spPr>
        <p:txBody>
          <a:bodyPr anchor="t" bIns="45720" lIns="91440" rIns="91440" tIns="45720" vert="horz">
            <a:spAutoFit/>
          </a:bodyPr>
          <a:lstStyle>
            <a:lvl1pPr algn="l" eaLnBrk="1" fontAlgn="base" hangingPunct="1" indent="0" latinLnBrk="1" marL="0">
              <a:buFontTx/>
              <a:buNone/>
              <a:defRPr b="0" sz="1800">
                <a:solidFill>
                  <a:srgbClr val="000000"/>
                </a:solidFill>
                <a:latin typeface="Arial" pitchFamily="0" charset="0"/>
                <a:ea typeface="Arial" pitchFamily="0" charset="0"/>
              </a:defRPr>
            </a:lvl1pPr>
            <a:lvl2pPr algn="l" eaLnBrk="1" fontAlgn="base" hangingPunct="1" indent="0" latinLnBrk="1" marL="457200">
              <a:buFontTx/>
              <a:buNone/>
              <a:defRPr b="0" sz="1800">
                <a:solidFill>
                  <a:srgbClr val="000000"/>
                </a:solidFill>
                <a:latin typeface="Arial" pitchFamily="0" charset="0"/>
                <a:ea typeface="Arial" pitchFamily="0" charset="0"/>
              </a:defRPr>
            </a:lvl2pPr>
            <a:lvl3pPr algn="l" eaLnBrk="1" fontAlgn="base" hangingPunct="1" indent="0" latinLnBrk="1" marL="914400">
              <a:buFontTx/>
              <a:buNone/>
              <a:defRPr b="0" sz="1800">
                <a:solidFill>
                  <a:srgbClr val="000000"/>
                </a:solidFill>
                <a:latin typeface="Arial" pitchFamily="0" charset="0"/>
                <a:ea typeface="Arial" pitchFamily="0" charset="0"/>
              </a:defRPr>
            </a:lvl3pPr>
            <a:lvl4pPr algn="l" eaLnBrk="1" fontAlgn="base" hangingPunct="1" indent="0" latinLnBrk="1" marL="1371600">
              <a:buFontTx/>
              <a:buNone/>
              <a:defRPr b="0" sz="1800">
                <a:solidFill>
                  <a:srgbClr val="000000"/>
                </a:solidFill>
                <a:latin typeface="Arial" pitchFamily="0" charset="0"/>
                <a:ea typeface="Arial" pitchFamily="0" charset="0"/>
              </a:defRPr>
            </a:lvl4pPr>
            <a:lvl5pPr algn="l" eaLnBrk="1" fontAlgn="base" hangingPunct="1" indent="0" latinLnBrk="1" marL="1828800">
              <a:buFontTx/>
              <a:buNone/>
              <a:defRPr b="0" sz="1800">
                <a:solidFill>
                  <a:srgbClr val="000000"/>
                </a:solidFill>
                <a:latin typeface="Arial" pitchFamily="0" charset="0"/>
                <a:ea typeface="Arial" pitchFamily="0" charset="0"/>
              </a:defRPr>
            </a:lvl5pPr>
          </a:lstStyle>
          <a:p>
            <a:pPr algn="ctr" eaLnBrk="1" fontAlgn="base" hangingPunct="1" indent="0" latinLnBrk="1" lvl="0" marL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altLang="en-US" baseline="0" b="1" sz="2000" i="1" lang="ru-RU" u="none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«Лётчик»</a:t>
            </a:r>
          </a:p>
          <a:p>
            <a:pPr algn="ctr" eaLnBrk="1" fontAlgn="base" hangingPunct="1" indent="0" latinLnBrk="1" lvl="0" marL="0">
              <a:spcBef>
                <a:spcPct val="0"/>
              </a:spcBef>
              <a:spcAft>
                <a:spcPct val="0"/>
              </a:spcAft>
              <a:buFontTx/>
              <a:buNone/>
            </a:pPr>
            <a:endParaRPr altLang="en-US" baseline="0" b="1" sz="2000" i="1" lang="ru-RU" u="none">
              <a:solidFill>
                <a:srgbClr val="000000"/>
              </a:solidFill>
              <a:latin typeface="Arial" pitchFamily="34" charset="0"/>
              <a:ea typeface="Times New Roman" pitchFamily="18" charset="0"/>
            </a:endParaRPr>
          </a:p>
          <a:p>
            <a:pPr algn="ctr" eaLnBrk="1" fontAlgn="base" hangingPunct="1" indent="0" latinLnBrk="1" lvl="0" marL="0">
              <a:spcBef>
                <a:spcPct val="0"/>
              </a:spcBef>
              <a:spcAft>
                <a:spcPct val="0"/>
              </a:spcAft>
              <a:buFontTx/>
              <a:buNone/>
            </a:pPr>
            <a:endParaRPr altLang="en-US" sz="1200" lang="ru-RU">
              <a:solidFill>
                <a:srgbClr val="000000"/>
              </a:solidFill>
              <a:latin typeface="Arial" pitchFamily="34" charset="0"/>
              <a:ea typeface="Times New Roman" pitchFamily="18" charset="0"/>
            </a:endParaRPr>
          </a:p>
          <a:p>
            <a:pPr algn="ctr" eaLnBrk="1" fontAlgn="base" hangingPunct="1" indent="0" latinLnBrk="1" lvl="0" marL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altLang="en-US" baseline="0" b="1" i="1" lang="ru-RU" u="none">
                <a:solidFill>
                  <a:srgbClr val="000000"/>
                </a:solidFill>
                <a:latin typeface="Constantia" pitchFamily="0" charset="1"/>
                <a:ea typeface="Times New Roman" pitchFamily="18" charset="0"/>
              </a:rPr>
              <a:t>Он металлическую птицу</a:t>
            </a:r>
          </a:p>
          <a:p>
            <a:pPr algn="ctr" eaLnBrk="1" fontAlgn="base" hangingPunct="1" indent="0" latinLnBrk="1" lvl="0" marL="0">
              <a:spcBef>
                <a:spcPct val="0"/>
              </a:spcBef>
              <a:spcAft>
                <a:spcPct val="0"/>
              </a:spcAft>
              <a:buFontTx/>
              <a:buNone/>
            </a:pPr>
            <a:endParaRPr altLang="en-US" baseline="0" b="1" i="1" lang="ru-RU" u="none">
              <a:solidFill>
                <a:srgbClr val="000000"/>
              </a:solidFill>
              <a:latin typeface="Constantia" pitchFamily="0" charset="1"/>
              <a:ea typeface="Times New Roman" pitchFamily="18" charset="0"/>
            </a:endParaRPr>
          </a:p>
          <a:p>
            <a:pPr algn="ctr" eaLnBrk="1" fontAlgn="base" hangingPunct="1" indent="0" latinLnBrk="1" lvl="0" marL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altLang="en-US" baseline="0" b="1" i="1" lang="ru-RU" u="none">
                <a:solidFill>
                  <a:srgbClr val="000000"/>
                </a:solidFill>
                <a:latin typeface="Constantia" pitchFamily="0" charset="1"/>
                <a:ea typeface="Times New Roman" pitchFamily="18" charset="0"/>
              </a:rPr>
              <a:t>Поднимет в облака.</a:t>
            </a:r>
          </a:p>
          <a:p>
            <a:pPr algn="ctr" eaLnBrk="1" fontAlgn="base" hangingPunct="1" indent="0" latinLnBrk="1" lvl="0" marL="0">
              <a:spcBef>
                <a:spcPct val="0"/>
              </a:spcBef>
              <a:spcAft>
                <a:spcPct val="0"/>
              </a:spcAft>
              <a:buFontTx/>
              <a:buNone/>
            </a:pPr>
            <a:endParaRPr altLang="en-US" baseline="0" b="1" sz="1200" i="1" lang="ru-RU" u="none">
              <a:solidFill>
                <a:srgbClr val="000000"/>
              </a:solidFill>
              <a:latin typeface="Constantia" pitchFamily="0" charset="1"/>
              <a:ea typeface="Constantia" pitchFamily="0" charset="1"/>
            </a:endParaRPr>
          </a:p>
          <a:p>
            <a:pPr algn="ctr" eaLnBrk="1" fontAlgn="base" hangingPunct="1" indent="0" latinLnBrk="1" lvl="0" marL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altLang="en-US" baseline="0" b="1" i="1" lang="ru-RU" u="none">
                <a:solidFill>
                  <a:srgbClr val="000000"/>
                </a:solidFill>
                <a:latin typeface="Constantia" pitchFamily="0" charset="1"/>
                <a:ea typeface="Times New Roman" pitchFamily="18" charset="0"/>
              </a:rPr>
              <a:t>Теперь воздушная граница</a:t>
            </a:r>
          </a:p>
          <a:p>
            <a:pPr algn="ctr" eaLnBrk="1" fontAlgn="base" hangingPunct="1" indent="0" latinLnBrk="1" lvl="0" marL="0">
              <a:spcBef>
                <a:spcPct val="0"/>
              </a:spcBef>
              <a:spcAft>
                <a:spcPct val="0"/>
              </a:spcAft>
              <a:buFontTx/>
              <a:buNone/>
            </a:pPr>
            <a:endParaRPr altLang="en-US" baseline="0" b="1" sz="1200" i="1" lang="ru-RU" u="none">
              <a:solidFill>
                <a:srgbClr val="000000"/>
              </a:solidFill>
              <a:latin typeface="Constantia" pitchFamily="0" charset="1"/>
              <a:ea typeface="Constantia" pitchFamily="0" charset="1"/>
            </a:endParaRPr>
          </a:p>
          <a:p>
            <a:pPr algn="ctr" eaLnBrk="1" fontAlgn="base" hangingPunct="1" indent="0" latinLnBrk="1" lvl="0" marL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altLang="en-US" baseline="0" b="1" i="1" lang="ru-RU" u="none">
                <a:solidFill>
                  <a:srgbClr val="000000"/>
                </a:solidFill>
                <a:latin typeface="Constantia" pitchFamily="0" charset="1"/>
                <a:ea typeface="Times New Roman" pitchFamily="18" charset="0"/>
              </a:rPr>
              <a:t>Надежна и крепка!      </a:t>
            </a:r>
            <a:r>
              <a:rPr altLang="en-US" baseline="0" lang="ru-RU" u="none">
                <a:solidFill>
                  <a:srgbClr val="000000"/>
                </a:solidFill>
                <a:latin typeface="Calibri" pitchFamily="34" charset="0"/>
                <a:ea typeface="Times New Roman" pitchFamily="18" charset="0"/>
              </a:rPr>
              <a:t>                                                          </a:t>
            </a:r>
          </a:p>
        </p:txBody>
      </p:sp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ntr" presetID="2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dur="2000" id="7"/>
                                        <p:tgtEl>
                                          <p:spTgt spid="209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">
                      <p:stCondLst>
                        <p:cond delay="indefinite"/>
                      </p:stCondLst>
                      <p:childTnLst>
                        <p:par>
                          <p:cTn fill="hold" id="9">
                            <p:stCondLst>
                              <p:cond delay="0"/>
                            </p:stCondLst>
                            <p:childTnLst>
                              <p:par>
                                <p:cTn fill="hold" id="10" nodeType="clickEffect" presetClass="entr" presetID="5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dur="1000" id="12"/>
                                        <p:tgtEl>
                                          <p:spTgt spid="209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3">
                      <p:stCondLst>
                        <p:cond delay="indefinite"/>
                      </p:stCondLst>
                      <p:childTnLst>
                        <p:par>
                          <p:cTn fill="hold" id="14">
                            <p:stCondLst>
                              <p:cond delay="0"/>
                            </p:stCondLst>
                            <p:childTnLst>
                              <p:par>
                                <p:cTn fill="hold" id="15" nodeType="clickEffect" presetClass="entr" presetID="5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dur="1000" id="17"/>
                                        <p:tgtEl>
                                          <p:spTgt spid="209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3">
                      <p:stCondLst>
                        <p:cond delay="indefinite"/>
                      </p:stCondLst>
                      <p:childTnLst>
                        <p:par>
                          <p:cTn fill="hold" id="24">
                            <p:stCondLst>
                              <p:cond delay="0"/>
                            </p:stCondLst>
                            <p:childTnLst>
                              <p:par>
                                <p:cTn fill="hold" id="25" nodeType="clickEffect" presetClass="entr" presetID="5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dur="1000" id="27"/>
                                        <p:tgtEl>
                                          <p:spTgt spid="209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8">
                      <p:stCondLst>
                        <p:cond delay="indefinite"/>
                      </p:stCondLst>
                      <p:childTnLst>
                        <p:par>
                          <p:cTn fill="hold" id="29">
                            <p:stCondLst>
                              <p:cond delay="0"/>
                            </p:stCondLst>
                            <p:childTnLst>
                              <p:par>
                                <p:cTn fill="hold" id="30" nodeType="clickEffect" presetClass="entr" presetID="5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dur="1000" id="32"/>
                                        <p:tgtEl>
                                          <p:spTgt spid="209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3">
                      <p:stCondLst>
                        <p:cond delay="indefinite"/>
                      </p:stCondLst>
                      <p:childTnLst>
                        <p:par>
                          <p:cTn fill="hold" id="34">
                            <p:stCondLst>
                              <p:cond delay="0"/>
                            </p:stCondLst>
                            <p:childTnLst>
                              <p:par>
                                <p:cTn fill="hold" id="35" nodeType="clickEffect" presetClass="entr" presetID="5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dur="1000" id="37"/>
                                        <p:tgtEl>
                                          <p:spTgt spid="209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8">
                      <p:stCondLst>
                        <p:cond delay="indefinite"/>
                      </p:stCondLst>
                      <p:childTnLst>
                        <p:par>
                          <p:cTn fill="hold" id="39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40" nodeType="clickEffect" presetClass="entr" presetID="2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dur="1000" id="42"/>
                                        <p:tgtEl>
                                          <p:spTgt spid="1048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>
  <p:cSld>
    <p:spTree>
      <p:nvGrpSpPr>
        <p:cNvPr id="36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pic>
        <p:nvPicPr>
          <p:cNvPr id="2097180" name="Прямоугольник 1"/>
          <p:cNvPicPr>
            <a:picLocks/>
          </p:cNvPicPr>
          <p:nvPr/>
        </p:nvPicPr>
        <p:blipFill>
          <a:blip xmlns:r="http://schemas.openxmlformats.org/officeDocument/2006/relationships" r:embed="rId1"/>
          <a:srcRect l="0" t="0" r="0" b="0"/>
          <a:stretch>
            <a:fillRect/>
          </a:stretch>
        </p:blipFill>
        <p:spPr>
          <a:xfrm rot="0">
            <a:off x="285750" y="500062"/>
            <a:ext cx="8572500" cy="1463675"/>
          </a:xfrm>
          <a:prstGeom prst="rect"/>
          <a:noFill/>
          <a:ln>
            <a:noFill/>
          </a:ln>
        </p:spPr>
      </p:pic>
      <p:pic>
        <p:nvPicPr>
          <p:cNvPr id="2097181" name="Рисунок 2"/>
          <p:cNvPicPr>
            <a:picLocks/>
          </p:cNvPicPr>
          <p:nvPr/>
        </p:nvPicPr>
        <p:blipFill>
          <a:blip xmlns:r="http://schemas.openxmlformats.org/officeDocument/2006/relationships" r:embed="rId2"/>
          <a:srcRect l="0" t="0" r="0" b="0"/>
          <a:stretch>
            <a:fillRect/>
          </a:stretch>
        </p:blipFill>
        <p:spPr>
          <a:xfrm rot="0">
            <a:off x="5214937" y="2143125"/>
            <a:ext cx="3005137" cy="2071687"/>
          </a:xfrm>
          <a:prstGeom prst="rect"/>
          <a:noFill/>
          <a:ln>
            <a:noFill/>
          </a:ln>
        </p:spPr>
      </p:pic>
      <p:pic>
        <p:nvPicPr>
          <p:cNvPr id="2097182" name="Рисунок 3"/>
          <p:cNvPicPr>
            <a:picLocks/>
          </p:cNvPicPr>
          <p:nvPr/>
        </p:nvPicPr>
        <p:blipFill>
          <a:blip xmlns:r="http://schemas.openxmlformats.org/officeDocument/2006/relationships" r:embed="rId3"/>
          <a:srcRect l="0" t="0" r="0" b="0"/>
          <a:stretch>
            <a:fillRect/>
          </a:stretch>
        </p:blipFill>
        <p:spPr>
          <a:xfrm rot="0">
            <a:off x="357187" y="1643062"/>
            <a:ext cx="2786062" cy="1857375"/>
          </a:xfrm>
          <a:prstGeom prst="rect"/>
          <a:noFill/>
          <a:ln>
            <a:noFill/>
          </a:ln>
        </p:spPr>
      </p:pic>
      <p:pic>
        <p:nvPicPr>
          <p:cNvPr id="2097183" name="Рисунок 4"/>
          <p:cNvPicPr>
            <a:picLocks/>
          </p:cNvPicPr>
          <p:nvPr/>
        </p:nvPicPr>
        <p:blipFill>
          <a:blip xmlns:r="http://schemas.openxmlformats.org/officeDocument/2006/relationships" r:embed="rId4"/>
          <a:srcRect l="0" t="0" r="0" b="0"/>
          <a:stretch>
            <a:fillRect/>
          </a:stretch>
        </p:blipFill>
        <p:spPr>
          <a:xfrm rot="0">
            <a:off x="5572125" y="4500562"/>
            <a:ext cx="3143250" cy="2071687"/>
          </a:xfrm>
          <a:prstGeom prst="rect"/>
          <a:noFill/>
          <a:ln>
            <a:noFill/>
          </a:ln>
        </p:spPr>
      </p:pic>
      <p:sp>
        <p:nvSpPr>
          <p:cNvPr id="1048598" name="Прямоугольник 6"/>
          <p:cNvSpPr/>
          <p:nvPr/>
        </p:nvSpPr>
        <p:spPr>
          <a:xfrm rot="0">
            <a:off x="1357312" y="3786187"/>
            <a:ext cx="3500437" cy="2847975"/>
          </a:xfrm>
          <a:prstGeom prst="rect"/>
          <a:noFill/>
          <a:ln>
            <a:noFill/>
          </a:ln>
        </p:spPr>
        <p:txBody>
          <a:bodyPr anchor="t" bIns="45720" lIns="91440" rIns="91440" tIns="45720" vert="horz">
            <a:spAutoFit/>
          </a:bodyPr>
          <a:lstStyle>
            <a:lvl1pPr algn="l" eaLnBrk="1" fontAlgn="base" hangingPunct="1" indent="0" latinLnBrk="1" marL="0">
              <a:buFontTx/>
              <a:buNone/>
              <a:defRPr b="0" sz="1800">
                <a:solidFill>
                  <a:srgbClr val="000000"/>
                </a:solidFill>
                <a:latin typeface="Arial" pitchFamily="0" charset="0"/>
                <a:ea typeface="Arial" pitchFamily="0" charset="0"/>
              </a:defRPr>
            </a:lvl1pPr>
            <a:lvl2pPr algn="l" eaLnBrk="1" fontAlgn="base" hangingPunct="1" indent="0" latinLnBrk="1" marL="457200">
              <a:buFontTx/>
              <a:buNone/>
              <a:defRPr b="0" sz="1800">
                <a:solidFill>
                  <a:srgbClr val="000000"/>
                </a:solidFill>
                <a:latin typeface="Arial" pitchFamily="0" charset="0"/>
                <a:ea typeface="Arial" pitchFamily="0" charset="0"/>
              </a:defRPr>
            </a:lvl2pPr>
            <a:lvl3pPr algn="l" eaLnBrk="1" fontAlgn="base" hangingPunct="1" indent="0" latinLnBrk="1" marL="914400">
              <a:buFontTx/>
              <a:buNone/>
              <a:defRPr b="0" sz="1800">
                <a:solidFill>
                  <a:srgbClr val="000000"/>
                </a:solidFill>
                <a:latin typeface="Arial" pitchFamily="0" charset="0"/>
                <a:ea typeface="Arial" pitchFamily="0" charset="0"/>
              </a:defRPr>
            </a:lvl3pPr>
            <a:lvl4pPr algn="l" eaLnBrk="1" fontAlgn="base" hangingPunct="1" indent="0" latinLnBrk="1" marL="1371600">
              <a:buFontTx/>
              <a:buNone/>
              <a:defRPr b="0" sz="1800">
                <a:solidFill>
                  <a:srgbClr val="000000"/>
                </a:solidFill>
                <a:latin typeface="Arial" pitchFamily="0" charset="0"/>
                <a:ea typeface="Arial" pitchFamily="0" charset="0"/>
              </a:defRPr>
            </a:lvl4pPr>
            <a:lvl5pPr algn="l" eaLnBrk="1" fontAlgn="base" hangingPunct="1" indent="0" latinLnBrk="1" marL="1828800">
              <a:buFontTx/>
              <a:buNone/>
              <a:defRPr b="0" sz="1800">
                <a:solidFill>
                  <a:srgbClr val="000000"/>
                </a:solidFill>
                <a:latin typeface="Arial" pitchFamily="0" charset="0"/>
                <a:ea typeface="Arial" pitchFamily="0" charset="0"/>
              </a:defRPr>
            </a:lvl5pPr>
          </a:lstStyle>
          <a:p>
            <a:pPr algn="ctr" eaLnBrk="1" fontAlgn="base" hangingPunct="1" indent="0" latinLnBrk="1" lvl="0" marL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altLang="en-US" b="1" i="1" lang="ru-RU">
                <a:solidFill>
                  <a:srgbClr val="000000"/>
                </a:solidFill>
                <a:latin typeface="Constantia" pitchFamily="0" charset="1"/>
                <a:ea typeface="Times New Roman" pitchFamily="18" charset="0"/>
              </a:rPr>
              <a:t>«ДЕСАНТНИК»</a:t>
            </a:r>
          </a:p>
          <a:p>
            <a:pPr algn="ctr" eaLnBrk="1" fontAlgn="base" hangingPunct="1" indent="0" latinLnBrk="1" lvl="0" marL="0">
              <a:spcBef>
                <a:spcPct val="0"/>
              </a:spcBef>
              <a:spcAft>
                <a:spcPct val="0"/>
              </a:spcAft>
              <a:buFontTx/>
              <a:buNone/>
            </a:pPr>
            <a:endParaRPr altLang="en-US" b="1" sz="1200" i="1" lang="ru-RU">
              <a:solidFill>
                <a:srgbClr val="000000"/>
              </a:solidFill>
              <a:latin typeface="Constantia" pitchFamily="0" charset="1"/>
              <a:ea typeface="Constantia" pitchFamily="0" charset="1"/>
            </a:endParaRPr>
          </a:p>
          <a:p>
            <a:pPr algn="l" eaLnBrk="1" fontAlgn="base" hangingPunct="1" indent="0" latinLnBrk="1" lvl="0" marL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altLang="en-US" b="1" sz="2000" i="1" lang="ru-RU">
                <a:solidFill>
                  <a:srgbClr val="000000"/>
                </a:solidFill>
                <a:latin typeface="Constantia" pitchFamily="0" charset="1"/>
                <a:ea typeface="Times New Roman" pitchFamily="18" charset="0"/>
              </a:rPr>
              <a:t>Десантники в минуты</a:t>
            </a:r>
          </a:p>
          <a:p>
            <a:pPr algn="l" eaLnBrk="1" fontAlgn="base" hangingPunct="1" indent="0" latinLnBrk="1" lvl="0" marL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altLang="en-US" b="1" sz="2000" i="1" lang="ru-RU">
                <a:solidFill>
                  <a:srgbClr val="000000"/>
                </a:solidFill>
                <a:latin typeface="Constantia" pitchFamily="0" charset="1"/>
                <a:ea typeface="Times New Roman" pitchFamily="18" charset="0"/>
              </a:rPr>
              <a:t>Спускаются с небес.</a:t>
            </a:r>
          </a:p>
          <a:p>
            <a:pPr algn="l" eaLnBrk="1" fontAlgn="base" hangingPunct="1" indent="0" latinLnBrk="1" lvl="0" marL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altLang="en-US" b="1" sz="2000" i="1" lang="ru-RU">
                <a:solidFill>
                  <a:srgbClr val="000000"/>
                </a:solidFill>
                <a:latin typeface="Constantia" pitchFamily="0" charset="1"/>
                <a:ea typeface="Times New Roman" pitchFamily="18" charset="0"/>
              </a:rPr>
              <a:t>Распутав парашюты,</a:t>
            </a:r>
          </a:p>
          <a:p>
            <a:pPr algn="l" eaLnBrk="1" fontAlgn="base" hangingPunct="1" indent="0" latinLnBrk="1" lvl="0" marL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altLang="en-US" b="1" sz="2000" i="1" lang="ru-RU">
                <a:solidFill>
                  <a:srgbClr val="000000"/>
                </a:solidFill>
                <a:latin typeface="Constantia" pitchFamily="0" charset="1"/>
                <a:ea typeface="Times New Roman" pitchFamily="18" charset="0"/>
              </a:rPr>
              <a:t>Прочешут темный лес,</a:t>
            </a:r>
          </a:p>
          <a:p>
            <a:pPr algn="l" eaLnBrk="1" fontAlgn="base" hangingPunct="1" indent="0" latinLnBrk="1" lvl="0" marL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altLang="en-US" b="1" sz="2000" i="1" lang="ru-RU">
                <a:solidFill>
                  <a:srgbClr val="000000"/>
                </a:solidFill>
                <a:latin typeface="Constantia" pitchFamily="0" charset="1"/>
                <a:ea typeface="Times New Roman" pitchFamily="18" charset="0"/>
              </a:rPr>
              <a:t>Овраги, горы и луга.</a:t>
            </a:r>
          </a:p>
          <a:p>
            <a:pPr algn="l" eaLnBrk="1" fontAlgn="base" hangingPunct="1" indent="0" latinLnBrk="1" lvl="0" marL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altLang="en-US" b="1" sz="2000" i="1" lang="ru-RU">
                <a:solidFill>
                  <a:srgbClr val="000000"/>
                </a:solidFill>
                <a:latin typeface="Constantia" pitchFamily="0" charset="1"/>
                <a:ea typeface="Times New Roman" pitchFamily="18" charset="0"/>
              </a:rPr>
              <a:t>Найдут опасного врага.</a:t>
            </a:r>
          </a:p>
          <a:p>
            <a:pPr algn="l" eaLnBrk="1" fontAlgn="base" hangingPunct="1" indent="0" latinLnBrk="1" lvl="0" marL="0">
              <a:spcBef>
                <a:spcPct val="0"/>
              </a:spcBef>
              <a:spcAft>
                <a:spcPct val="0"/>
              </a:spcAft>
              <a:buFontTx/>
              <a:buNone/>
            </a:pPr>
            <a:endParaRPr altLang="en-US" sz="3200" lang="ru-RU">
              <a:solidFill>
                <a:srgbClr val="000000"/>
              </a:solidFill>
              <a:latin typeface="Arial" pitchFamily="34" charset="0"/>
              <a:ea typeface="Constantia" pitchFamily="0" charset="1"/>
            </a:endParaRPr>
          </a:p>
        </p:txBody>
      </p:sp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ntr" presetID="2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dur="3000" id="7"/>
                                        <p:tgtEl>
                                          <p:spTgt spid="209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">
                      <p:stCondLst>
                        <p:cond delay="indefinite"/>
                      </p:stCondLst>
                      <p:childTnLst>
                        <p:par>
                          <p:cTn fill="hold" id="9">
                            <p:stCondLst>
                              <p:cond delay="0"/>
                            </p:stCondLst>
                            <p:childTnLst>
                              <p:par>
                                <p:cTn fill="hold" id="10" nodeType="clickEffect" presetClass="entr" presetID="4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dur="1000" id="12"/>
                                        <p:tgtEl>
                                          <p:spTgt spid="2097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3">
                      <p:stCondLst>
                        <p:cond delay="indefinite"/>
                      </p:stCondLst>
                      <p:childTnLst>
                        <p:par>
                          <p:cTn fill="hold" id="1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15" nodeType="clickEffect" presetClass="entr" presetID="2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dur="1000" id="17"/>
                                        <p:tgtEl>
                                          <p:spTgt spid="10485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8">
                      <p:stCondLst>
                        <p:cond delay="indefinite"/>
                      </p:stCondLst>
                      <p:childTnLst>
                        <p:par>
                          <p:cTn fill="hold" id="19">
                            <p:stCondLst>
                              <p:cond delay="0"/>
                            </p:stCondLst>
                            <p:childTnLst>
                              <p:par>
                                <p:cTn fill="hold" id="20" nodeType="clickEffect" presetClass="entr" presetID="4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dur="1000" id="22"/>
                                        <p:tgtEl>
                                          <p:spTgt spid="2097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3">
                      <p:stCondLst>
                        <p:cond delay="indefinite"/>
                      </p:stCondLst>
                      <p:childTnLst>
                        <p:par>
                          <p:cTn fill="hold" id="24">
                            <p:stCondLst>
                              <p:cond delay="0"/>
                            </p:stCondLst>
                            <p:childTnLst>
                              <p:par>
                                <p:cTn fill="hold" id="25" nodeType="clickEffect" presetClass="entr" presetID="4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dur="1000" id="27"/>
                                        <p:tgtEl>
                                          <p:spTgt spid="2097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>
  <p:cSld>
    <p:spTree>
      <p:nvGrpSpPr>
        <p:cNvPr id="37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pic>
        <p:nvPicPr>
          <p:cNvPr id="2097184" name="Прямоугольник 1"/>
          <p:cNvPicPr>
            <a:picLocks/>
          </p:cNvPicPr>
          <p:nvPr/>
        </p:nvPicPr>
        <p:blipFill>
          <a:blip xmlns:r="http://schemas.openxmlformats.org/officeDocument/2006/relationships" r:embed="rId1"/>
          <a:srcRect l="0" t="0" r="0" b="0"/>
          <a:stretch>
            <a:fillRect/>
          </a:stretch>
        </p:blipFill>
        <p:spPr>
          <a:xfrm rot="0">
            <a:off x="1143000" y="785812"/>
            <a:ext cx="7715250" cy="830262"/>
          </a:xfrm>
          <a:prstGeom prst="rect"/>
          <a:noFill/>
          <a:ln>
            <a:noFill/>
          </a:ln>
        </p:spPr>
      </p:pic>
      <p:pic>
        <p:nvPicPr>
          <p:cNvPr id="2097185" name="Рисунок 2"/>
          <p:cNvPicPr>
            <a:picLocks/>
          </p:cNvPicPr>
          <p:nvPr/>
        </p:nvPicPr>
        <p:blipFill>
          <a:blip xmlns:r="http://schemas.openxmlformats.org/officeDocument/2006/relationships" r:embed="rId2"/>
          <a:srcRect l="0" t="0" r="0" b="0"/>
          <a:stretch>
            <a:fillRect/>
          </a:stretch>
        </p:blipFill>
        <p:spPr>
          <a:xfrm rot="0">
            <a:off x="6572250" y="2747962"/>
            <a:ext cx="2214562" cy="2000250"/>
          </a:xfrm>
          <a:prstGeom prst="rect"/>
          <a:noFill/>
          <a:ln>
            <a:noFill/>
          </a:ln>
        </p:spPr>
      </p:pic>
      <p:pic>
        <p:nvPicPr>
          <p:cNvPr id="2097186" name="Рисунок 3"/>
          <p:cNvPicPr>
            <a:picLocks/>
          </p:cNvPicPr>
          <p:nvPr/>
        </p:nvPicPr>
        <p:blipFill>
          <a:blip xmlns:r="http://schemas.openxmlformats.org/officeDocument/2006/relationships" r:embed="rId3"/>
          <a:srcRect l="0" t="0" r="0" b="0"/>
          <a:stretch>
            <a:fillRect/>
          </a:stretch>
        </p:blipFill>
        <p:spPr>
          <a:xfrm rot="0">
            <a:off x="571500" y="2000250"/>
            <a:ext cx="2214562" cy="1857375"/>
          </a:xfrm>
          <a:prstGeom prst="rect"/>
          <a:noFill/>
          <a:ln>
            <a:noFill/>
          </a:ln>
        </p:spPr>
      </p:pic>
      <p:pic>
        <p:nvPicPr>
          <p:cNvPr id="2097187" name="Рисунок 4"/>
          <p:cNvPicPr>
            <a:picLocks/>
          </p:cNvPicPr>
          <p:nvPr/>
        </p:nvPicPr>
        <p:blipFill>
          <a:blip xmlns:r="http://schemas.openxmlformats.org/officeDocument/2006/relationships" r:embed="rId4"/>
          <a:srcRect l="0" t="0" r="0" b="0"/>
          <a:stretch>
            <a:fillRect/>
          </a:stretch>
        </p:blipFill>
        <p:spPr>
          <a:xfrm rot="0">
            <a:off x="571500" y="4286250"/>
            <a:ext cx="2201862" cy="1857375"/>
          </a:xfrm>
          <a:prstGeom prst="rect"/>
          <a:noFill/>
          <a:ln>
            <a:noFill/>
          </a:ln>
        </p:spPr>
      </p:pic>
      <p:sp>
        <p:nvSpPr>
          <p:cNvPr id="1048599" name="Прямоугольник 10"/>
          <p:cNvSpPr/>
          <p:nvPr/>
        </p:nvSpPr>
        <p:spPr>
          <a:xfrm rot="0">
            <a:off x="3143250" y="2413000"/>
            <a:ext cx="3071812" cy="2670175"/>
          </a:xfrm>
          <a:prstGeom prst="rect"/>
          <a:noFill/>
          <a:ln>
            <a:noFill/>
          </a:ln>
        </p:spPr>
        <p:txBody>
          <a:bodyPr anchor="t" bIns="45720" lIns="91440" rIns="91440" tIns="45720" vert="horz">
            <a:spAutoFit/>
          </a:bodyPr>
          <a:lstStyle>
            <a:lvl1pPr algn="l" eaLnBrk="1" fontAlgn="base" hangingPunct="1" indent="0" latinLnBrk="1" marL="0">
              <a:buFontTx/>
              <a:buNone/>
              <a:defRPr b="0" sz="1800">
                <a:solidFill>
                  <a:srgbClr val="000000"/>
                </a:solidFill>
                <a:latin typeface="Arial" pitchFamily="0" charset="0"/>
                <a:ea typeface="Arial" pitchFamily="0" charset="0"/>
              </a:defRPr>
            </a:lvl1pPr>
            <a:lvl2pPr algn="l" eaLnBrk="1" fontAlgn="base" hangingPunct="1" indent="0" latinLnBrk="1" marL="457200">
              <a:buFontTx/>
              <a:buNone/>
              <a:defRPr b="0" sz="1800">
                <a:solidFill>
                  <a:srgbClr val="000000"/>
                </a:solidFill>
                <a:latin typeface="Arial" pitchFamily="0" charset="0"/>
                <a:ea typeface="Arial" pitchFamily="0" charset="0"/>
              </a:defRPr>
            </a:lvl2pPr>
            <a:lvl3pPr algn="l" eaLnBrk="1" fontAlgn="base" hangingPunct="1" indent="0" latinLnBrk="1" marL="914400">
              <a:buFontTx/>
              <a:buNone/>
              <a:defRPr b="0" sz="1800">
                <a:solidFill>
                  <a:srgbClr val="000000"/>
                </a:solidFill>
                <a:latin typeface="Arial" pitchFamily="0" charset="0"/>
                <a:ea typeface="Arial" pitchFamily="0" charset="0"/>
              </a:defRPr>
            </a:lvl3pPr>
            <a:lvl4pPr algn="l" eaLnBrk="1" fontAlgn="base" hangingPunct="1" indent="0" latinLnBrk="1" marL="1371600">
              <a:buFontTx/>
              <a:buNone/>
              <a:defRPr b="0" sz="1800">
                <a:solidFill>
                  <a:srgbClr val="000000"/>
                </a:solidFill>
                <a:latin typeface="Arial" pitchFamily="0" charset="0"/>
                <a:ea typeface="Arial" pitchFamily="0" charset="0"/>
              </a:defRPr>
            </a:lvl4pPr>
            <a:lvl5pPr algn="l" eaLnBrk="1" fontAlgn="base" hangingPunct="1" indent="0" latinLnBrk="1" marL="1828800">
              <a:buFontTx/>
              <a:buNone/>
              <a:defRPr b="0" sz="1800">
                <a:solidFill>
                  <a:srgbClr val="000000"/>
                </a:solidFill>
                <a:latin typeface="Arial" pitchFamily="0" charset="0"/>
                <a:ea typeface="Arial" pitchFamily="0" charset="0"/>
              </a:defRPr>
            </a:lvl5pPr>
          </a:lstStyle>
          <a:p>
            <a:pPr algn="ctr" eaLnBrk="1" fontAlgn="base" hangingPunct="1" indent="0" latinLnBrk="1" lvl="0" marL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altLang="en-US" baseline="0" b="1" i="1" lang="ru-RU" u="none">
                <a:solidFill>
                  <a:srgbClr val="000000"/>
                </a:solidFill>
                <a:latin typeface="Cambria Math" pitchFamily="18" charset="0"/>
                <a:ea typeface="Cambria Math" pitchFamily="18" charset="0"/>
              </a:rPr>
              <a:t>«ТАНКИСТ»</a:t>
            </a:r>
          </a:p>
          <a:p>
            <a:pPr algn="ctr" eaLnBrk="1" fontAlgn="base" hangingPunct="1" indent="0" latinLnBrk="1" lvl="0" marL="0">
              <a:spcBef>
                <a:spcPct val="0"/>
              </a:spcBef>
              <a:spcAft>
                <a:spcPct val="0"/>
              </a:spcAft>
              <a:buFontTx/>
              <a:buNone/>
            </a:pPr>
            <a:endParaRPr altLang="en-US" baseline="0" b="1" sz="1200" i="1" lang="ru-RU" u="none">
              <a:solidFill>
                <a:srgbClr val="000000"/>
              </a:solidFill>
              <a:latin typeface="Cambria Math" pitchFamily="18" charset="0"/>
              <a:ea typeface="Cambria Math" pitchFamily="18" charset="0"/>
            </a:endParaRPr>
          </a:p>
          <a:p>
            <a:pPr algn="ctr" eaLnBrk="1" fontAlgn="base" hangingPunct="1" indent="0" latinLnBrk="1" lvl="0" marL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altLang="en-US" baseline="0" b="1" i="1" lang="ru-RU" u="none">
                <a:solidFill>
                  <a:srgbClr val="000000"/>
                </a:solidFill>
                <a:latin typeface="Constantia" pitchFamily="0" charset="1"/>
                <a:ea typeface="Times New Roman" pitchFamily="18" charset="0"/>
              </a:rPr>
              <a:t>Везде, как будто вездеход,</a:t>
            </a:r>
          </a:p>
          <a:p>
            <a:pPr algn="ctr" eaLnBrk="1" fontAlgn="base" hangingPunct="1" indent="0" latinLnBrk="1" lvl="0" marL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altLang="en-US" baseline="0" b="1" i="1" lang="ru-RU" u="none">
                <a:solidFill>
                  <a:srgbClr val="000000"/>
                </a:solidFill>
                <a:latin typeface="Constantia" pitchFamily="0" charset="1"/>
                <a:ea typeface="Times New Roman" pitchFamily="18" charset="0"/>
              </a:rPr>
              <a:t>На гусеницах  танк пройдет</a:t>
            </a:r>
          </a:p>
          <a:p>
            <a:pPr algn="ctr" eaLnBrk="1" fontAlgn="base" hangingPunct="1" indent="0" latinLnBrk="1" lvl="0" marL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altLang="en-US" baseline="0" b="1" i="1" lang="ru-RU" u="none">
                <a:solidFill>
                  <a:srgbClr val="000000"/>
                </a:solidFill>
                <a:latin typeface="Constantia" pitchFamily="0" charset="1"/>
                <a:ea typeface="Times New Roman" pitchFamily="18" charset="0"/>
              </a:rPr>
              <a:t>Ствол орудийный впереди,</a:t>
            </a:r>
          </a:p>
          <a:p>
            <a:pPr algn="ctr" eaLnBrk="1" fontAlgn="base" hangingPunct="1" indent="0" latinLnBrk="1" lvl="0" marL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altLang="en-US" baseline="0" b="1" i="1" lang="ru-RU" u="none">
                <a:solidFill>
                  <a:srgbClr val="000000"/>
                </a:solidFill>
                <a:latin typeface="Constantia" pitchFamily="0" charset="1"/>
                <a:ea typeface="Times New Roman" pitchFamily="18" charset="0"/>
              </a:rPr>
              <a:t>Опасно, враг, не подходи!</a:t>
            </a:r>
          </a:p>
          <a:p>
            <a:pPr algn="ctr" eaLnBrk="1" fontAlgn="base" hangingPunct="1" indent="0" latinLnBrk="1" lvl="0" marL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altLang="en-US" baseline="0" b="1" i="1" lang="ru-RU" u="none">
                <a:solidFill>
                  <a:srgbClr val="000000"/>
                </a:solidFill>
                <a:latin typeface="Constantia" pitchFamily="0" charset="1"/>
                <a:ea typeface="Times New Roman" pitchFamily="18" charset="0"/>
              </a:rPr>
              <a:t>Танк прочной защищен броней</a:t>
            </a:r>
          </a:p>
          <a:p>
            <a:pPr algn="ctr" eaLnBrk="1" fontAlgn="base" hangingPunct="1" indent="0" latinLnBrk="1" lvl="0" marL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altLang="en-US" baseline="0" b="1" i="1" lang="ru-RU" u="none">
                <a:solidFill>
                  <a:srgbClr val="000000"/>
                </a:solidFill>
                <a:latin typeface="Constantia" pitchFamily="0" charset="1"/>
                <a:ea typeface="Times New Roman" pitchFamily="18" charset="0"/>
              </a:rPr>
              <a:t>И сможет встретить бой!</a:t>
            </a:r>
          </a:p>
        </p:txBody>
      </p:sp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ntr" presetID="2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dur="2000" id="7"/>
                                        <p:tgtEl>
                                          <p:spTgt spid="2097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">
                      <p:stCondLst>
                        <p:cond delay="indefinite"/>
                      </p:stCondLst>
                      <p:childTnLst>
                        <p:par>
                          <p:cTn fill="hold" id="9">
                            <p:stCondLst>
                              <p:cond delay="0"/>
                            </p:stCondLst>
                            <p:childTnLst>
                              <p:par>
                                <p:cTn fill="hold" id="10" nodeType="clickEffect" presetClass="entr" presetID="3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dur="1000" id="12"/>
                                        <p:tgtEl>
                                          <p:spTgt spid="2097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8">
                      <p:stCondLst>
                        <p:cond delay="indefinite"/>
                      </p:stCondLst>
                      <p:childTnLst>
                        <p:par>
                          <p:cTn fill="hold" id="19">
                            <p:stCondLst>
                              <p:cond delay="0"/>
                            </p:stCondLst>
                            <p:childTnLst>
                              <p:par>
                                <p:cTn fill="hold" id="20" nodeType="clickEffect" presetClass="entr" presetID="3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dur="1000" id="22"/>
                                        <p:tgtEl>
                                          <p:spTgt spid="2097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3">
                      <p:stCondLst>
                        <p:cond delay="indefinite"/>
                      </p:stCondLst>
                      <p:childTnLst>
                        <p:par>
                          <p:cTn fill="hold" id="24">
                            <p:stCondLst>
                              <p:cond delay="0"/>
                            </p:stCondLst>
                            <p:childTnLst>
                              <p:par>
                                <p:cTn fill="hold" id="25" nodeType="clickEffect" presetClass="entr" presetID="3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dur="1000" id="27"/>
                                        <p:tgtEl>
                                          <p:spTgt spid="2097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8">
                      <p:stCondLst>
                        <p:cond delay="indefinite"/>
                      </p:stCondLst>
                      <p:childTnLst>
                        <p:par>
                          <p:cTn fill="hold" id="29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30" nodeType="clickEffect" presetClass="entr" presetID="2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dur="1000" id="32"/>
                                        <p:tgtEl>
                                          <p:spTgt spid="10485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">
  <a:themeElements>
    <a:clrScheme name="Default Color Scheme">
      <a:dk1>
        <a:srgbClr val="000000"/>
      </a:dk1>
      <a:lt1>
        <a:srgbClr val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FFFFF"/>
      </a:accent3>
      <a:accent4>
        <a:srgbClr val="000000"/>
      </a:accent4>
      <a:accent5>
        <a:srgbClr val="C0E4AF"/>
      </a:accent5>
      <a:accent6>
        <a:srgbClr val="D2126D"/>
      </a:accent6>
      <a:hlink>
        <a:srgbClr val="EB8803"/>
      </a:hlink>
      <a:folHlink>
        <a:srgbClr val="5F7791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TH Sarabun PSK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TH Sarabun PSK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algn="ctr" blurRad="57150" dir="5400000" dist="19050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</a:theme>
</file>

<file path=ppt/theme/theme2.xml><?xml version="1.0" encoding="utf-8"?>
<a:theme xmlns:a="http://schemas.openxmlformats.org/drawingml/2006/main" name="Office 主题">
  <a:themeElements>
    <a:clrScheme name="Default Color Scheme">
      <a:dk1>
        <a:srgbClr val="000000"/>
      </a:dk1>
      <a:lt1>
        <a:srgbClr val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FFFFF"/>
      </a:accent3>
      <a:accent4>
        <a:srgbClr val="000000"/>
      </a:accent4>
      <a:accent5>
        <a:srgbClr val="C0E4AF"/>
      </a:accent5>
      <a:accent6>
        <a:srgbClr val="D2126D"/>
      </a:accent6>
      <a:hlink>
        <a:srgbClr val="EB8803"/>
      </a:hlink>
      <a:folHlink>
        <a:srgbClr val="5F7791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TH Sarabun PSK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TH Sarabun PSK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algn="ctr" blurRad="57150" dir="5400000" dist="19050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</a:theme>
</file>

<file path=ppt/theme/theme3.xml><?xml version="1.0" encoding="utf-8"?>
<a:theme xmlns:a="http://schemas.openxmlformats.org/drawingml/2006/main" name="Office 主题">
  <a:themeElements>
    <a:clrScheme name="Office">
      <a:dk1>
        <a:sysClr lastClr="000000" val="windowText"/>
      </a:dk1>
      <a:lt1>
        <a:sysClr lastClr="FFFFFF" val="window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TH Sarabun PSK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TH Sarabun PSK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algn="ctr" blurRad="57150" dir="5400000" dist="19050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</a:theme>
</file>

<file path=ppt/theme/theme4.xml><?xml version="1.0" encoding="utf-8"?>
<a:theme xmlns:a="http://schemas.openxmlformats.org/drawingml/2006/main" name="Office 主题">
  <a:themeElements>
    <a:clrScheme name="Office">
      <a:dk1>
        <a:sysClr lastClr="000000" val="windowText"/>
      </a:dk1>
      <a:lt1>
        <a:sysClr lastClr="FFFFFF" val="window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TH Sarabun PSK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TH Sarabun PSK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algn="ctr" blurRad="57150" dir="5400000" dist="19050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</a:theme>
</file>

<file path=docProps/app.xml><?xml version="1.0" encoding="utf-8"?>
<Properties xmlns="http://schemas.openxmlformats.org/officeDocument/2006/extended-properties">
  <ScaleCrop>0</ScaleCrop>
  <LinksUpToDate>0</LinksUpToDate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:title>Слайд 1</dc:title>
  <dc:creator>User</dc:creator>
  <cp:lastModifiedBy>Оля</cp:lastModifiedBy>
  <dcterms:created xsi:type="dcterms:W3CDTF">2011-02-10T14:41:32Z</dcterms:created>
  <dcterms:modified xsi:type="dcterms:W3CDTF">2023-02-19T10:21:14Z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f50bcfc40d1240899da55c974f7b6143</vt:lpwstr>
  </property>
</Properties>
</file>