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7.wav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DCF4D3"/>
              </a:clrFrom>
              <a:clrTo>
                <a:srgbClr val="DCF4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насекомые 10.wav"/>
          </p:stSnd>
        </p:sndAc>
      </p:transition>
    </mc:Choice>
    <mc:Fallback xmlns="">
      <p:transition spd="slow">
        <p:fade/>
        <p:sndAc>
          <p:stSnd>
            <p:snd r:embed="rId4" name="насекомые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509120"/>
            <a:ext cx="1486855" cy="11894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96098"/>
            <a:ext cx="1368152" cy="121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8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сверчок 7 с.wav"/>
          </p:stSnd>
        </p:sndAc>
      </p:transition>
    </mc:Choice>
    <mc:Fallback xmlns="">
      <p:transition spd="slow">
        <p:split orient="vert"/>
        <p:sndAc>
          <p:stSnd>
            <p:snd r:embed="rId6" name="сверчок 7 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2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Руки 4.wav"/>
          </p:stSnd>
        </p:sndAc>
      </p:transition>
    </mc:Choice>
    <mc:Fallback xmlns="">
      <p:transition spd="slow">
        <p:fade/>
        <p:sndAc>
          <p:stSnd>
            <p:snd r:embed="rId4" name="Руки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Руки 4.wav"/>
          </p:stSnd>
        </p:sndAc>
      </p:transition>
    </mc:Choice>
    <mc:Fallback xmlns="">
      <p:transition spd="slow">
        <p:fade/>
        <p:sndAc>
          <p:stSnd>
            <p:snd r:embed="rId4" name="Руки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8" y="0"/>
            <a:ext cx="90688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переливы.wav"/>
          </p:stSnd>
        </p:sndAc>
      </p:transition>
    </mc:Choice>
    <mc:Fallback xmlns="">
      <p:transition spd="slow">
        <p:split orient="vert"/>
        <p:sndAc>
          <p:stSnd>
            <p:snd r:embed="rId4" name="переливы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3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8640"/>
            <a:ext cx="2368843" cy="236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2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волшебство 2.wav"/>
          </p:stSnd>
        </p:sndAc>
      </p:transition>
    </mc:Choice>
    <mc:Fallback xmlns="">
      <p:transition spd="slow">
        <p:fade/>
        <p:sndAc>
          <p:stSnd>
            <p:snd r:embed="rId5" name="волшебство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60648"/>
            <a:ext cx="25202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1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волшебство.wav"/>
          </p:stSnd>
        </p:sndAc>
      </p:transition>
    </mc:Choice>
    <mc:Fallback xmlns="">
      <p:transition spd="slow">
        <p:fade/>
        <p:sndAc>
          <p:stSnd>
            <p:snd r:embed="rId5" name="волшебство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10</cp:revision>
  <dcterms:modified xsi:type="dcterms:W3CDTF">2023-02-09T13:35:35Z</dcterms:modified>
</cp:coreProperties>
</file>