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.wav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.wav"/><Relationship Id="rId5" Type="http://schemas.openxmlformats.org/officeDocument/2006/relationships/image" Target="../media/image14.jpg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8864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76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Бабочка 7.wav"/>
          </p:stSnd>
        </p:sndAc>
      </p:transition>
    </mc:Choice>
    <mc:Fallback xmlns="">
      <p:transition spd="slow">
        <p:fade/>
        <p:sndAc>
          <p:stSnd>
            <p:snd r:embed="rId5" name="Бабочка 7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564904"/>
            <a:ext cx="643263" cy="10485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43808" y="1124744"/>
            <a:ext cx="13335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85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волшебство.wav"/>
          </p:stSnd>
        </p:sndAc>
      </p:transition>
    </mc:Choice>
    <mc:Fallback xmlns="">
      <p:transition spd="slow">
        <p:sndAc>
          <p:stSnd>
            <p:snd r:embed="rId6" name="волшебство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437112"/>
            <a:ext cx="2592288" cy="87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04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Бабочка 7.wav"/>
          </p:stSnd>
        </p:sndAc>
      </p:transition>
    </mc:Choice>
    <mc:Fallback xmlns="">
      <p:transition spd="slow">
        <p:sndAc>
          <p:stSnd>
            <p:snd r:embed="rId5" name="Бабочка 7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7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9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14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96350"/>
            <a:ext cx="2607906" cy="340465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924944"/>
            <a:ext cx="4248472" cy="382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97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волшебство.wav"/>
          </p:stSnd>
        </p:sndAc>
      </p:transition>
    </mc:Choice>
    <mc:Fallback xmlns="">
      <p:transition spd="slow">
        <p:sndAc>
          <p:stSnd>
            <p:snd r:embed="rId6" name="волшебство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10</cp:revision>
  <dcterms:modified xsi:type="dcterms:W3CDTF">2023-02-09T13:35:50Z</dcterms:modified>
</cp:coreProperties>
</file>