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45937FE-AB6F-4A4A-8BD0-95ACF674F752}" type="datetimeFigureOut">
              <a:rPr lang="ru-RU" smtClean="0"/>
              <a:pPr>
                <a:defRPr/>
              </a:pPr>
              <a:t>19.02.2023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B2FD12F-EED8-441E-AD42-3A6B5548471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484FB60-8A7E-42B2-8F6A-D10C3C8F3D51}" type="datetimeFigureOut">
              <a:rPr lang="ru-RU" smtClean="0"/>
              <a:pPr>
                <a:defRPr/>
              </a:pPr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EE5027D-B7B1-42BA-A616-EC924625F8D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F8B0E58-95F9-4154-8DE8-73F3A8D8D435}" type="datetimeFigureOut">
              <a:rPr lang="ru-RU" smtClean="0"/>
              <a:pPr>
                <a:defRPr/>
              </a:pPr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036ADEA-E26D-4D57-9BFD-6330CC915EE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7F51BAD-7189-4439-BD0A-C3946260185A}" type="datetimeFigureOut">
              <a:rPr lang="ru-RU" smtClean="0"/>
              <a:pPr>
                <a:defRPr/>
              </a:pPr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FD2434F-F658-4181-83FD-D90055A455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202E008-C64C-47CB-B9F9-0CEFB99711F1}" type="datetimeFigureOut">
              <a:rPr lang="ru-RU" smtClean="0"/>
              <a:pPr>
                <a:defRPr/>
              </a:pPr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CE8E9C9-24E0-4813-BC50-B7827803D83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310434F-3A82-4A25-BCFC-BBB84214F414}" type="datetimeFigureOut">
              <a:rPr lang="ru-RU" smtClean="0"/>
              <a:pPr>
                <a:defRPr/>
              </a:pPr>
              <a:t>19.02.2023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5E43E64-4DD0-4BEB-886E-683DF610341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18EA7F8-9261-4367-951D-5FE47E43F4FA}" type="datetimeFigureOut">
              <a:rPr lang="ru-RU" smtClean="0"/>
              <a:pPr>
                <a:defRPr/>
              </a:pPr>
              <a:t>19.02.2023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67D02A0-FFC5-42C8-AE40-429AF329D6F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3EA1FB0-6E5A-42FF-9091-6E670D9485AA}" type="datetimeFigureOut">
              <a:rPr lang="ru-RU" smtClean="0"/>
              <a:pPr>
                <a:defRPr/>
              </a:pPr>
              <a:t>19.02.2023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78408BB-D1AF-4689-A53C-6D2F02E1418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FB60BE1-E0D0-434A-A06D-464C975F3EA5}" type="datetimeFigureOut">
              <a:rPr lang="ru-RU" smtClean="0"/>
              <a:pPr>
                <a:defRPr/>
              </a:pPr>
              <a:t>19.02.2023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0D3DF4D-B670-44EC-A2F7-E635FDE61D3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19D64F0-C4B9-4280-8C16-0B691FF70114}" type="datetimeFigureOut">
              <a:rPr lang="ru-RU" smtClean="0"/>
              <a:pPr>
                <a:defRPr/>
              </a:pPr>
              <a:t>19.02.2023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3DEFB12-3F17-455E-949D-D6FFC39E2F7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8165163-3E21-4C66-B357-0B7BD335AE21}" type="datetimeFigureOut">
              <a:rPr lang="ru-RU" smtClean="0"/>
              <a:pPr>
                <a:defRPr/>
              </a:pPr>
              <a:t>19.02.2023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8ECC4EC-3650-4701-A649-D2D0C2D021C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59A52833-0E19-46E2-A407-42FD0FA378C7}" type="datetimeFigureOut">
              <a:rPr lang="ru-RU" smtClean="0"/>
              <a:pPr>
                <a:defRPr/>
              </a:pPr>
              <a:t>19.02.2023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3300F6A1-D64E-45FD-AD34-D2C45C180E6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428736"/>
            <a:ext cx="7772400" cy="1975104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200000"/>
                  </a:schemeClr>
                </a:solidFill>
              </a:rPr>
              <a:t>Защита информации в </a:t>
            </a:r>
            <a:r>
              <a:rPr lang="ru-RU" dirty="0" smtClean="0">
                <a:solidFill>
                  <a:schemeClr val="tx2">
                    <a:satMod val="200000"/>
                  </a:schemeClr>
                </a:solidFill>
              </a:rPr>
              <a:t>сети «Интернет»</a:t>
            </a:r>
            <a:r>
              <a:rPr lang="ru-RU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200000"/>
                  </a:schemeClr>
                </a:solidFill>
              </a:rPr>
            </a:b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8195" name="Рисунок 3" descr="Reyting-antivirusov-2015.jpg"/>
          <p:cNvPicPr>
            <a:picLocks noChangeAspect="1"/>
          </p:cNvPicPr>
          <p:nvPr/>
        </p:nvPicPr>
        <p:blipFill>
          <a:blip r:embed="rId2"/>
          <a:srcRect l="6667" t="11111" r="8333" b="8888"/>
          <a:stretch>
            <a:fillRect/>
          </a:stretch>
        </p:blipFill>
        <p:spPr bwMode="auto">
          <a:xfrm>
            <a:off x="2916238" y="3573463"/>
            <a:ext cx="3643312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71472" y="6143644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Автор: Юрова А.А.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4075" y="115888"/>
            <a:ext cx="3657600" cy="685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tx2">
                    <a:satMod val="200000"/>
                  </a:schemeClr>
                </a:solidFill>
              </a:rPr>
              <a:t>Защита сетей</a:t>
            </a:r>
            <a:r>
              <a:rPr lang="ru-RU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200000"/>
                  </a:schemeClr>
                </a:solidFill>
              </a:rPr>
            </a:b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468313" y="620713"/>
            <a:ext cx="8424862" cy="4572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 smtClean="0"/>
              <a:t>Для защиты корпоративных информационных сетей используются брандмауэры. Брандмауэр - это система или комбинация систем, позволяющие разделить сеть на две или более частей и реализовать набор правил, определяющих условия прохождения пакетов из одной части в другую. </a:t>
            </a:r>
          </a:p>
        </p:txBody>
      </p:sp>
      <p:pic>
        <p:nvPicPr>
          <p:cNvPr id="17412" name="Рисунок 3" descr="ADF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4221163"/>
            <a:ext cx="316865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Рисунок 4" descr="Internet-Security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4221163"/>
            <a:ext cx="3455988" cy="231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00338" y="0"/>
            <a:ext cx="3152775" cy="9144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tx2">
                    <a:satMod val="200000"/>
                  </a:schemeClr>
                </a:solidFill>
              </a:rPr>
              <a:t>Заключение.</a:t>
            </a:r>
            <a:r>
              <a:rPr lang="ru-RU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200000"/>
                  </a:schemeClr>
                </a:solidFill>
              </a:rPr>
            </a:b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549275"/>
            <a:ext cx="8567737" cy="4572000"/>
          </a:xfrm>
        </p:spPr>
        <p:txBody>
          <a:bodyPr>
            <a:normAutofit fontScale="77500" lnSpcReduction="20000"/>
          </a:bodyPr>
          <a:lstStyle/>
          <a:p>
            <a:pPr marL="411480" fontAlgn="auto"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/>
              <a:t> В данной работе  мною были рассмотрены проблемы защиты информации в глобальной сети </a:t>
            </a:r>
            <a:r>
              <a:rPr lang="en-US" dirty="0" smtClean="0"/>
              <a:t>Internet</a:t>
            </a:r>
            <a:r>
              <a:rPr lang="ru-RU" dirty="0" smtClean="0"/>
              <a:t>. Проблема эта была и остается актуальной по сей день, так как никто еще  не может гарантировать на сто процентов того, что ваша информация будет защищена. Разумеется в данной работе рассмотрена лишь часть проблемы Проведенные исследования показывают, что разработано множество способов защиты информации: разграничение доступа, защита при помощи паролей, шифрование данных и.т.п. Однако, несмотря на все это, до сих пор мы то и дело слышим о взломах хакерами различных серверов и компьютерных систем. Это говорит о том, что проблема защиты информации еще не решена и на ее решение будет потрачено множество сил и времени. </a:t>
            </a:r>
            <a:endParaRPr lang="ru-RU" dirty="0"/>
          </a:p>
        </p:txBody>
      </p:sp>
      <p:pic>
        <p:nvPicPr>
          <p:cNvPr id="18436" name="Рисунок 3" descr="i.jpe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2138" y="4652963"/>
            <a:ext cx="307657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214313"/>
            <a:ext cx="8572500" cy="4643437"/>
          </a:xfrm>
        </p:spPr>
        <p:txBody>
          <a:bodyPr>
            <a:normAutofit fontScale="92500" lnSpcReduction="10000"/>
          </a:bodyPr>
          <a:lstStyle/>
          <a:p>
            <a:pPr marL="411480" fontAlgn="auto"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/>
              <a:t>Проведение финансовых операций с использованием Интернета, заказ товаров и услуг, использование кредитных карточек, доступ к закрытым информационным ресурсам, передача телефонных разговоров требуют обеспечения соответствующего уровня безопасности.</a:t>
            </a:r>
            <a:br>
              <a:rPr lang="ru-RU" dirty="0" smtClean="0"/>
            </a:br>
            <a:r>
              <a:rPr lang="ru-RU" dirty="0" smtClean="0"/>
              <a:t>Конфиденциальная информация, которая передается по сети Интернет, проходит через определенное количество маршрутизаторов и серверов, прежде чем достигнет пункта назначения. </a:t>
            </a:r>
            <a:endParaRPr lang="ru-RU" dirty="0"/>
          </a:p>
        </p:txBody>
      </p:sp>
      <p:pic>
        <p:nvPicPr>
          <p:cNvPr id="9219" name="Рисунок 3" descr="102667985-489773775.1910x100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313" y="4429125"/>
            <a:ext cx="47085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88" y="285750"/>
            <a:ext cx="7772400" cy="9144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tx2">
                    <a:satMod val="200000"/>
                  </a:schemeClr>
                </a:solidFill>
              </a:rPr>
              <a:t>Принципы защиты информации</a:t>
            </a:r>
            <a:r>
              <a:rPr lang="ru-RU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200000"/>
                  </a:schemeClr>
                </a:solidFill>
              </a:rPr>
            </a:b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75" y="1285875"/>
            <a:ext cx="7772400" cy="5286375"/>
          </a:xfrm>
        </p:spPr>
        <p:txBody>
          <a:bodyPr>
            <a:normAutofit lnSpcReduction="10000"/>
          </a:bodyPr>
          <a:lstStyle/>
          <a:p>
            <a:pPr marL="411480" fontAlgn="auto"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/>
              <a:t>Проблемы безопасности передачи можно разделить на четыре основных типа: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ru-RU" dirty="0" smtClean="0"/>
              <a:t>перехват информации - целостность информации сохраняется, но ее конфиденциальность нарушена;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ru-RU" dirty="0" smtClean="0"/>
              <a:t>модификация информации - исходное сообщение изменяется либо полностью подменяется другим и отсылается адресату;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ru-RU" dirty="0" smtClean="0"/>
              <a:t>подмена авторства информации;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ru-RU" dirty="0" smtClean="0"/>
              <a:t>перехват сообщения с его изъятием.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endParaRPr lang="ru-RU" dirty="0" smtClean="0"/>
          </a:p>
          <a:p>
            <a:pPr marL="411480" fontAlgn="auto">
              <a:spcAft>
                <a:spcPts val="0"/>
              </a:spcAft>
              <a:buFont typeface="Wingdings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2"/>
          <p:cNvSpPr>
            <a:spLocks noGrp="1"/>
          </p:cNvSpPr>
          <p:nvPr>
            <p:ph idx="1"/>
          </p:nvPr>
        </p:nvSpPr>
        <p:spPr>
          <a:xfrm>
            <a:off x="357188" y="142875"/>
            <a:ext cx="8572500" cy="5715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 smtClean="0"/>
              <a:t>Обычно маршрутизаторы не отслеживают проходящие сквозь них потоки информации, но возможность того, что информация может быть перехвачена, существует. Более того, информация может быть изменена и передана адресату в измененном виде. К сожалению, сама архитектура сети Интернет всегда оставляет возможность для недобросовестного пользователя осуществить подобные действия</a:t>
            </a:r>
          </a:p>
        </p:txBody>
      </p:sp>
      <p:pic>
        <p:nvPicPr>
          <p:cNvPr id="11267" name="Рисунок 3" descr="szellemi_tulajdon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4500563"/>
            <a:ext cx="2928938" cy="219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Рисунок 4" descr="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88" y="4500563"/>
            <a:ext cx="3000375" cy="220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42875"/>
            <a:ext cx="8572500" cy="5000625"/>
          </a:xfrm>
        </p:spPr>
        <p:txBody>
          <a:bodyPr>
            <a:normAutofit fontScale="92500" lnSpcReduction="20000"/>
          </a:bodyPr>
          <a:lstStyle/>
          <a:p>
            <a:pPr marL="411480" fontAlgn="auto"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/>
              <a:t>Характеристики безопасность системы:</a:t>
            </a:r>
          </a:p>
          <a:p>
            <a:pPr marL="411480" fontAlgn="auto"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1. Аутентификация - это процесс распознавания пользователя системы и предоставления ему определенных прав и полномочий. </a:t>
            </a:r>
            <a:br>
              <a:rPr lang="ru-RU" dirty="0" smtClean="0"/>
            </a:br>
            <a:r>
              <a:rPr lang="ru-RU" dirty="0" smtClean="0"/>
              <a:t>2. Целостность - состояние данных, при котором они сохраняют свое информационное содержание и однозначность интерпретации в условиях различных воздействий</a:t>
            </a:r>
            <a:br>
              <a:rPr lang="ru-RU" dirty="0" smtClean="0"/>
            </a:br>
            <a:r>
              <a:rPr lang="ru-RU" dirty="0" smtClean="0"/>
              <a:t>3. Секретность - предотвращение несанкционированного доступа к информации. </a:t>
            </a:r>
            <a:endParaRPr lang="ru-RU" dirty="0"/>
          </a:p>
        </p:txBody>
      </p:sp>
      <p:pic>
        <p:nvPicPr>
          <p:cNvPr id="12291" name="Рисунок 3" descr="malvasccomput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3" y="4429125"/>
            <a:ext cx="3665537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50" y="142875"/>
            <a:ext cx="7772400" cy="9144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tx2">
                    <a:satMod val="200000"/>
                  </a:schemeClr>
                </a:solidFill>
              </a:rPr>
              <a:t>Криптография</a:t>
            </a:r>
            <a:r>
              <a:rPr lang="ru-RU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200000"/>
                  </a:schemeClr>
                </a:solidFill>
              </a:rPr>
            </a:b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642938" y="714375"/>
            <a:ext cx="7772400" cy="4572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 smtClean="0"/>
              <a:t>Для обеспечения секретности применяется шифрование, или криптография, позволяющая трансформировать данные в зашифрованную форму, из которой извлечь исходную информацию можно только при наличии ключа.</a:t>
            </a:r>
          </a:p>
        </p:txBody>
      </p:sp>
      <p:pic>
        <p:nvPicPr>
          <p:cNvPr id="13316" name="Рисунок 3" descr="26f3087ceb6335660d7566fc45f4532e_screen_1024x64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63" y="3500438"/>
            <a:ext cx="4786312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428625" y="142875"/>
            <a:ext cx="8501063" cy="4572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 smtClean="0"/>
              <a:t>В основе шифрования лежат два основных понятия: алгоритм и ключ. Алгоритм - это способ закодировать исходный текст, в результате чего получается зашифрованное послание. Зашифрованное послание может быть интерпретировано только с помощью ключа.</a:t>
            </a:r>
            <a:br>
              <a:rPr lang="ru-RU" sz="2800" smtClean="0"/>
            </a:br>
            <a:r>
              <a:rPr lang="ru-RU" sz="2800" smtClean="0"/>
              <a:t>Очевидно, чтобы зашифровать послание, достаточно алгоритма. </a:t>
            </a:r>
          </a:p>
        </p:txBody>
      </p:sp>
      <p:pic>
        <p:nvPicPr>
          <p:cNvPr id="14339" name="Рисунок 4" descr="datasec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25" y="4143375"/>
            <a:ext cx="6215063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50" y="214313"/>
            <a:ext cx="7772400" cy="9144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tx2">
                    <a:satMod val="200000"/>
                  </a:schemeClr>
                </a:solidFill>
              </a:rPr>
              <a:t>Электронная цифровая подпись</a:t>
            </a:r>
            <a:endParaRPr lang="ru-RU" sz="3200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642938" y="857250"/>
            <a:ext cx="8358187" cy="4572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 smtClean="0"/>
              <a:t>Передача пользователем получателю краткого представления передаваемого сообщения. Подобное краткое представление называют контрольной суммой, или дайджестом сообщения.</a:t>
            </a:r>
            <a:br>
              <a:rPr lang="ru-RU" sz="2800" smtClean="0"/>
            </a:br>
            <a:r>
              <a:rPr lang="ru-RU" sz="2800" smtClean="0"/>
              <a:t>Контрольные суммы используются при создании резюме фиксированной длины для представления длинных сообщений. </a:t>
            </a:r>
          </a:p>
        </p:txBody>
      </p:sp>
      <p:pic>
        <p:nvPicPr>
          <p:cNvPr id="15364" name="Рисунок 3" descr="original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4643438"/>
            <a:ext cx="3121025" cy="19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Рисунок 4" descr="crimen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75" y="4643438"/>
            <a:ext cx="3000375" cy="199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63" y="0"/>
            <a:ext cx="4643437" cy="9144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tx2">
                    <a:satMod val="200000"/>
                  </a:schemeClr>
                </a:solidFill>
              </a:rPr>
              <a:t>Аутентификация</a:t>
            </a:r>
            <a:endParaRPr lang="ru-RU" sz="3200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357188" y="500063"/>
            <a:ext cx="8786812" cy="58578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 smtClean="0"/>
              <a:t>Аутентификация является одним из самых важных компонентов. Прежде чем пользователю будет предоставлено право получить тот или иной ресурс, необходимо убедиться, что он действительно тот, за кого себя выдает.</a:t>
            </a:r>
            <a:br>
              <a:rPr lang="ru-RU" sz="2800" smtClean="0"/>
            </a:br>
            <a:r>
              <a:rPr lang="ru-RU" sz="2800" smtClean="0"/>
              <a:t>При получении запроса на использование ресурса от имени какого-либо пользователя сервер, предоставляющий данный ресурс, передает управление серверу аутентификации.</a:t>
            </a:r>
          </a:p>
        </p:txBody>
      </p:sp>
      <p:pic>
        <p:nvPicPr>
          <p:cNvPr id="16388" name="Рисунок 3" descr="big_SecureLogon_pic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25" y="4929188"/>
            <a:ext cx="3071813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Рисунок 4" descr="149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4929188"/>
            <a:ext cx="3810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97</TotalTime>
  <Words>381</Words>
  <Application>Microsoft Office PowerPoint</Application>
  <PresentationFormat>Экран (4:3)</PresentationFormat>
  <Paragraphs>23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Защита информации в сети «Интернет» </vt:lpstr>
      <vt:lpstr>Слайд 2</vt:lpstr>
      <vt:lpstr>Принципы защиты информации </vt:lpstr>
      <vt:lpstr>Слайд 4</vt:lpstr>
      <vt:lpstr>Слайд 5</vt:lpstr>
      <vt:lpstr>Криптография </vt:lpstr>
      <vt:lpstr>Слайд 7</vt:lpstr>
      <vt:lpstr>Электронная цифровая подпись</vt:lpstr>
      <vt:lpstr>Аутентификация</vt:lpstr>
      <vt:lpstr>Защита сетей </vt:lpstr>
      <vt:lpstr>Заключение.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Защита информации в Интернете</dc:title>
  <dc:creator>влад</dc:creator>
  <cp:lastModifiedBy>Admin</cp:lastModifiedBy>
  <cp:revision>23</cp:revision>
  <dcterms:modified xsi:type="dcterms:W3CDTF">2023-02-19T12:05:11Z</dcterms:modified>
</cp:coreProperties>
</file>