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80" r:id="rId3"/>
    <p:sldId id="264" r:id="rId4"/>
    <p:sldId id="265" r:id="rId5"/>
    <p:sldId id="269" r:id="rId6"/>
    <p:sldId id="274" r:id="rId7"/>
    <p:sldId id="284" r:id="rId8"/>
    <p:sldId id="275" r:id="rId9"/>
    <p:sldId id="286" r:id="rId10"/>
    <p:sldId id="276" r:id="rId11"/>
    <p:sldId id="285" r:id="rId12"/>
    <p:sldId id="277" r:id="rId13"/>
    <p:sldId id="287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CC3300"/>
    <a:srgbClr val="CC6600"/>
    <a:srgbClr val="FF9933"/>
    <a:srgbClr val="005C2A"/>
    <a:srgbClr val="17B7E9"/>
    <a:srgbClr val="2703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83" autoAdjust="0"/>
    <p:restoredTop sz="94660"/>
  </p:normalViewPr>
  <p:slideViewPr>
    <p:cSldViewPr>
      <p:cViewPr varScale="1">
        <p:scale>
          <a:sx n="91" d="100"/>
          <a:sy n="91" d="100"/>
        </p:scale>
        <p:origin x="97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8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4848" y="0"/>
            <a:ext cx="9398848" cy="8382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        Здоровая и полезная пища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       Витамин С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8686800" cy="4525963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От простуды и ангины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Помогают апельсины.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   Ну, а лучше есть лимон,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     Хоть и очень кислый он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images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3500438"/>
            <a:ext cx="4512611" cy="3143272"/>
          </a:xfrm>
          <a:prstGeom prst="rect">
            <a:avLst/>
          </a:prstGeom>
          <a:ln w="38100" cap="sq">
            <a:solidFill>
              <a:srgbClr val="FF993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lemon_001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8784" y="3500438"/>
            <a:ext cx="4033822" cy="3137548"/>
          </a:xfrm>
          <a:prstGeom prst="rect">
            <a:avLst/>
          </a:prstGeom>
          <a:ln w="38100" cap="sq">
            <a:solidFill>
              <a:srgbClr val="FF993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12"/>
          <p:cNvSpPr>
            <a:spLocks noChangeArrowheads="1"/>
          </p:cNvSpPr>
          <p:nvPr/>
        </p:nvSpPr>
        <p:spPr bwMode="auto">
          <a:xfrm>
            <a:off x="3995738" y="2914737"/>
            <a:ext cx="1323975" cy="1328738"/>
          </a:xfrm>
          <a:prstGeom prst="ellipse">
            <a:avLst/>
          </a:prstGeom>
          <a:solidFill>
            <a:srgbClr val="FF0000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74" name="Рисунок 20" descr="Картинки по запросу ЦИТРУСОВЫ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521" y="1109235"/>
            <a:ext cx="2717905" cy="2038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Рисунок 21" descr="Картинки по запросу смородина черна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9451" y="1218796"/>
            <a:ext cx="2745458" cy="2275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Рисунок 22" descr="Картинки по запросу шиповник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502" y="3956631"/>
            <a:ext cx="2621508" cy="1959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Рисунок 23" descr="Картинки по запросу КАПУСТА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2026" y="4738543"/>
            <a:ext cx="2644180" cy="2035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5" name="Рисунок 24" descr="Картинки по запросу КИВИ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203" y="400525"/>
            <a:ext cx="2680493" cy="209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Рисунок 25" descr="Картинки по запросу ЛУК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8526" y="4119962"/>
            <a:ext cx="2799718" cy="2101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32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52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Витамин  Д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Рыбий жир всего полезней!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Хоть противный - надо пить.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Он спасает от болезней.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Без болезней - лучше жить!</a:t>
            </a:r>
          </a:p>
        </p:txBody>
      </p:sp>
      <p:pic>
        <p:nvPicPr>
          <p:cNvPr id="4" name="Рисунок 3" descr="images (1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3786190"/>
            <a:ext cx="3950102" cy="2857520"/>
          </a:xfrm>
          <a:prstGeom prst="rect">
            <a:avLst/>
          </a:prstGeom>
          <a:ln w="38100" cap="sq">
            <a:solidFill>
              <a:srgbClr val="CC33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ages (1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818679"/>
            <a:ext cx="4000528" cy="2808881"/>
          </a:xfrm>
          <a:prstGeom prst="rect">
            <a:avLst/>
          </a:prstGeom>
          <a:ln w="38100" cap="sq">
            <a:solidFill>
              <a:srgbClr val="CC33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618301" y="2411757"/>
            <a:ext cx="1371600" cy="13716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70AD47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Картинки по запросу печень МЯСО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9952" y="260648"/>
            <a:ext cx="3456384" cy="18046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Наталья\Desktop\еда\f5b0d3817f0e1c4c1c9696e5914e40da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4188" y="2411757"/>
            <a:ext cx="2664296" cy="2110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ИКРА КРАСНАЯ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2756" y="4653136"/>
            <a:ext cx="2729403" cy="20233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773" y="3604298"/>
            <a:ext cx="2592287" cy="2160240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620" y="387178"/>
            <a:ext cx="2863220" cy="2177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604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285728"/>
            <a:ext cx="39388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Правила питания:</a:t>
            </a:r>
            <a:endParaRPr lang="ru-RU" sz="32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142983"/>
            <a:ext cx="3071834" cy="2600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6" name="Picture 2" descr="https://i.pstimaj.com/img/78/700x0/5ae44eacae298b8e00165ea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928670"/>
            <a:ext cx="2214578" cy="2739750"/>
          </a:xfrm>
          <a:prstGeom prst="rect">
            <a:avLst/>
          </a:prstGeom>
          <a:noFill/>
        </p:spPr>
      </p:pic>
      <p:pic>
        <p:nvPicPr>
          <p:cNvPr id="31748" name="Picture 4" descr="https://www.proza.ru/pics/2016/03/29/16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76" y="1357298"/>
            <a:ext cx="3200324" cy="2287066"/>
          </a:xfrm>
          <a:prstGeom prst="rect">
            <a:avLst/>
          </a:prstGeom>
          <a:noFill/>
        </p:spPr>
      </p:pic>
      <p:pic>
        <p:nvPicPr>
          <p:cNvPr id="31750" name="Picture 6" descr="https://st3.depositphotos.com/2143661/13435/i/950/depositphotos_134357604-stock-photo-five-year-girl-soaps-hand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000504"/>
            <a:ext cx="3607587" cy="2405058"/>
          </a:xfrm>
          <a:prstGeom prst="rect">
            <a:avLst/>
          </a:prstGeom>
          <a:noFill/>
        </p:spPr>
      </p:pic>
      <p:pic>
        <p:nvPicPr>
          <p:cNvPr id="31752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000504"/>
            <a:ext cx="3711330" cy="24526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85794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990000"/>
                </a:solidFill>
              </a:rPr>
              <a:t>Надо кушать помидоры,</a:t>
            </a:r>
          </a:p>
          <a:p>
            <a:r>
              <a:rPr lang="ru-RU" sz="2400" b="1" dirty="0" smtClean="0">
                <a:solidFill>
                  <a:srgbClr val="990000"/>
                </a:solidFill>
              </a:rPr>
              <a:t>Фрукты, овощи, лимоны.</a:t>
            </a:r>
          </a:p>
          <a:p>
            <a:r>
              <a:rPr lang="ru-RU" sz="2400" b="1" dirty="0" smtClean="0">
                <a:solidFill>
                  <a:srgbClr val="990000"/>
                </a:solidFill>
              </a:rPr>
              <a:t>Кашу – утром,  суп – в обед,</a:t>
            </a:r>
          </a:p>
          <a:p>
            <a:r>
              <a:rPr lang="ru-RU" sz="2400" b="1" dirty="0" smtClean="0">
                <a:solidFill>
                  <a:srgbClr val="990000"/>
                </a:solidFill>
              </a:rPr>
              <a:t>А на ужин – винегрет.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86182" y="3000372"/>
            <a:ext cx="51435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990000"/>
                </a:solidFill>
              </a:rPr>
              <a:t>Ну а если свой обед </a:t>
            </a:r>
          </a:p>
          <a:p>
            <a:r>
              <a:rPr lang="ru-RU" sz="2400" b="1" dirty="0" smtClean="0">
                <a:solidFill>
                  <a:srgbClr val="990000"/>
                </a:solidFill>
              </a:rPr>
              <a:t>Ты начнешь с кулька конфет,</a:t>
            </a:r>
          </a:p>
          <a:p>
            <a:r>
              <a:rPr lang="ru-RU" sz="2400" b="1" dirty="0" smtClean="0">
                <a:solidFill>
                  <a:srgbClr val="990000"/>
                </a:solidFill>
              </a:rPr>
              <a:t>Жвачкой импортной закусишь,</a:t>
            </a:r>
          </a:p>
          <a:p>
            <a:r>
              <a:rPr lang="ru-RU" sz="2400" b="1" dirty="0" smtClean="0">
                <a:solidFill>
                  <a:srgbClr val="990000"/>
                </a:solidFill>
              </a:rPr>
              <a:t>Шоколадом подсластишь,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485776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990000"/>
                </a:solidFill>
              </a:rPr>
              <a:t>То тогда наверняка</a:t>
            </a:r>
          </a:p>
          <a:p>
            <a:r>
              <a:rPr lang="ru-RU" sz="2400" b="1" dirty="0" smtClean="0">
                <a:solidFill>
                  <a:srgbClr val="990000"/>
                </a:solidFill>
              </a:rPr>
              <a:t>Ваши спутники всегда – </a:t>
            </a:r>
          </a:p>
          <a:p>
            <a:r>
              <a:rPr lang="ru-RU" sz="2400" b="1" dirty="0" smtClean="0">
                <a:solidFill>
                  <a:srgbClr val="990000"/>
                </a:solidFill>
              </a:rPr>
              <a:t>Близорукость, бледный вид </a:t>
            </a:r>
          </a:p>
          <a:p>
            <a:r>
              <a:rPr lang="ru-RU" sz="2400" b="1" dirty="0" smtClean="0">
                <a:solidFill>
                  <a:srgbClr val="990000"/>
                </a:solidFill>
              </a:rPr>
              <a:t>И неважный аппетит.</a:t>
            </a:r>
          </a:p>
        </p:txBody>
      </p:sp>
      <p:pic>
        <p:nvPicPr>
          <p:cNvPr id="307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14290"/>
            <a:ext cx="3643306" cy="2732481"/>
          </a:xfrm>
          <a:prstGeom prst="rect">
            <a:avLst/>
          </a:prstGeom>
          <a:noFill/>
        </p:spPr>
      </p:pic>
      <p:pic>
        <p:nvPicPr>
          <p:cNvPr id="30726" name="Picture 6" descr="https://img2.goodfon.ru/original/1920x1408/c/4f/konfety-assorti-sladost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71810"/>
            <a:ext cx="3618581" cy="3246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Фрукты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00108"/>
            <a:ext cx="9144064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14356"/>
            <a:ext cx="9144000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0"/>
            <a:ext cx="8686800" cy="838200"/>
          </a:xfrm>
        </p:spPr>
        <p:txBody>
          <a:bodyPr/>
          <a:lstStyle/>
          <a:p>
            <a:r>
              <a:rPr lang="ru-RU" dirty="0" smtClean="0"/>
              <a:t>                                </a:t>
            </a:r>
            <a:r>
              <a:rPr lang="ru-RU" sz="4400" b="1" dirty="0" smtClean="0">
                <a:solidFill>
                  <a:srgbClr val="005C2A"/>
                </a:solidFill>
              </a:rPr>
              <a:t>Овощи</a:t>
            </a:r>
            <a:endParaRPr lang="ru-RU" sz="4400" b="1" dirty="0">
              <a:solidFill>
                <a:srgbClr val="005C2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/>
          <a:lstStyle/>
          <a:p>
            <a:r>
              <a:rPr lang="ru-RU" b="1" dirty="0" smtClean="0"/>
              <a:t>             </a:t>
            </a:r>
            <a:r>
              <a:rPr lang="ru-RU" b="1" dirty="0" smtClean="0">
                <a:solidFill>
                  <a:srgbClr val="CC3300"/>
                </a:solidFill>
              </a:rPr>
              <a:t>Молочные продукты</a:t>
            </a:r>
            <a:endParaRPr lang="ru-RU" b="1" dirty="0">
              <a:solidFill>
                <a:srgbClr val="CC33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357298"/>
            <a:ext cx="9144000" cy="5354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   Витамин «А»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sz="3000" b="1" dirty="0" smtClean="0">
                <a:solidFill>
                  <a:srgbClr val="7030A0"/>
                </a:solidFill>
              </a:rPr>
              <a:t>Помни истину простую -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7030A0"/>
                </a:solidFill>
              </a:rPr>
              <a:t>Лучше видит только тот.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7030A0"/>
                </a:solidFill>
              </a:rPr>
              <a:t>Кто жует морковь сырую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7030A0"/>
                </a:solidFill>
              </a:rPr>
              <a:t>Или пьёт морковный сок.</a:t>
            </a:r>
          </a:p>
          <a:p>
            <a:endParaRPr lang="ru-RU" dirty="0"/>
          </a:p>
        </p:txBody>
      </p:sp>
      <p:pic>
        <p:nvPicPr>
          <p:cNvPr id="4" name="Рисунок 3" descr="images (1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46445" y="2276872"/>
            <a:ext cx="4099896" cy="37472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6"/>
          <p:cNvSpPr>
            <a:spLocks noChangeArrowheads="1"/>
          </p:cNvSpPr>
          <p:nvPr/>
        </p:nvSpPr>
        <p:spPr bwMode="auto">
          <a:xfrm>
            <a:off x="3889847" y="2697542"/>
            <a:ext cx="1395413" cy="1298575"/>
          </a:xfrm>
          <a:prstGeom prst="ellipse">
            <a:avLst/>
          </a:prstGeom>
          <a:solidFill>
            <a:srgbClr val="FFC000"/>
          </a:solidFill>
          <a:ln w="1270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Рисунок 2" descr="Картинки по запросу МОРКОВЬ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6767" y="388789"/>
            <a:ext cx="259527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Картинки по запросу ТЫКВ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88789"/>
            <a:ext cx="241678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Картинки по запросу перец болгарский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363" y="1332623"/>
            <a:ext cx="2446300" cy="214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Картинки по запросу ЯЙЦА ЖЕЛТОК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848439"/>
            <a:ext cx="2354861" cy="1911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Без названия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485" y="2485327"/>
            <a:ext cx="2112259" cy="217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8" descr="Картинки по запросу МОЛОКО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1570" y="3934122"/>
            <a:ext cx="1436935" cy="279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17" descr="Картинки по запросу ПЕТРУШКА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961" y="4430855"/>
            <a:ext cx="2301814" cy="230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72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Витамин «В»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3"/>
            <a:ext cx="8686800" cy="2143140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Очень важно спозаранку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Есть за завтраком овсянку.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Черный хлеб полезен нам-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И не только по утрам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hde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643314"/>
            <a:ext cx="3848272" cy="2806032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643314"/>
            <a:ext cx="3290926" cy="27860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3831729" y="2952969"/>
            <a:ext cx="1374140" cy="1283970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Картинки по запросу ЯЙЦА ЖЕЛТОК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3414" y="5010264"/>
            <a:ext cx="2296458" cy="17220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Картинки по запросу МЯСО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573" y="2743596"/>
            <a:ext cx="2592288" cy="19948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Картинки по запросу МОЛОКО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25404" y="188640"/>
            <a:ext cx="1180465" cy="23006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Картинки по запросу черный хлеб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5010264"/>
            <a:ext cx="2416324" cy="17220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 descr="Картинки по запросу ОРЕХИ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8194" y="506916"/>
            <a:ext cx="2682299" cy="2169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Картинки по запросу ГОРОХ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24737" y="2952969"/>
            <a:ext cx="2625755" cy="18475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 descr="C:\Users\Наталья\Desktop\еда\allergiya-na-masla2-(1).jpe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869" y="500688"/>
            <a:ext cx="3056255" cy="20212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564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527</TotalTime>
  <Words>173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Трек</vt:lpstr>
      <vt:lpstr>        Здоровая и полезная пища</vt:lpstr>
      <vt:lpstr>Презентация PowerPoint</vt:lpstr>
      <vt:lpstr>Фрукты</vt:lpstr>
      <vt:lpstr>                                Овощи</vt:lpstr>
      <vt:lpstr>             Молочные продукты</vt:lpstr>
      <vt:lpstr>                          Витамин «А»</vt:lpstr>
      <vt:lpstr>Презентация PowerPoint</vt:lpstr>
      <vt:lpstr>                         Витамин «В»</vt:lpstr>
      <vt:lpstr>Презентация PowerPoint</vt:lpstr>
      <vt:lpstr>                         Витамин С </vt:lpstr>
      <vt:lpstr>Презентация PowerPoint</vt:lpstr>
      <vt:lpstr>                          Витамин  Д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Здоровая и полезная пища</dc:title>
  <dc:creator>Lucio</dc:creator>
  <cp:lastModifiedBy>Татьяна </cp:lastModifiedBy>
  <cp:revision>58</cp:revision>
  <dcterms:created xsi:type="dcterms:W3CDTF">2014-03-22T06:27:54Z</dcterms:created>
  <dcterms:modified xsi:type="dcterms:W3CDTF">2023-02-19T17:41:06Z</dcterms:modified>
</cp:coreProperties>
</file>